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2"/>
  </p:notesMasterIdLst>
  <p:sldIdLst>
    <p:sldId id="8019" r:id="rId3"/>
    <p:sldId id="8020" r:id="rId4"/>
    <p:sldId id="1237" r:id="rId5"/>
    <p:sldId id="7281" r:id="rId6"/>
    <p:sldId id="7957" r:id="rId7"/>
    <p:sldId id="287" r:id="rId8"/>
    <p:sldId id="1221" r:id="rId9"/>
    <p:sldId id="7930" r:id="rId10"/>
    <p:sldId id="8025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7A6"/>
    <a:srgbClr val="D6CACC"/>
    <a:srgbClr val="404040"/>
    <a:srgbClr val="EEEEEC"/>
    <a:srgbClr val="F6E2E2"/>
    <a:srgbClr val="A1B8D3"/>
    <a:srgbClr val="85A299"/>
    <a:srgbClr val="D50D1A"/>
    <a:srgbClr val="FFFFFF"/>
    <a:srgbClr val="C94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8AEB4565-5B56-4846-B7AD-60E8BAEC42D1}" type="datetimeFigureOut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E8B4852B-59F3-4614-93D4-C3C1ABB5343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852B-59F3-4614-93D4-C3C1ABB53435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32600" cy="3962910"/>
          </a:xfrm>
          <a:custGeom>
            <a:avLst/>
            <a:gdLst>
              <a:gd name="connsiteX0" fmla="*/ 3609563 w 6832600"/>
              <a:gd name="connsiteY0" fmla="*/ 0 h 3962910"/>
              <a:gd name="connsiteX1" fmla="*/ 6832600 w 6832600"/>
              <a:gd name="connsiteY1" fmla="*/ 0 h 3962910"/>
              <a:gd name="connsiteX2" fmla="*/ 0 w 6832600"/>
              <a:gd name="connsiteY2" fmla="*/ 3962910 h 3962910"/>
              <a:gd name="connsiteX3" fmla="*/ 0 w 6832600"/>
              <a:gd name="connsiteY3" fmla="*/ 2093547 h 396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2600" h="3962910">
                <a:moveTo>
                  <a:pt x="3609563" y="0"/>
                </a:moveTo>
                <a:lnTo>
                  <a:pt x="6832600" y="0"/>
                </a:lnTo>
                <a:lnTo>
                  <a:pt x="0" y="3962910"/>
                </a:lnTo>
                <a:lnTo>
                  <a:pt x="0" y="2093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4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384995" cy="596900"/>
          </a:xfrm>
          <a:prstGeom prst="rect">
            <a:avLst/>
          </a:prstGeom>
        </p:spPr>
      </p:pic>
      <p:sp>
        <p:nvSpPr>
          <p:cNvPr id="3" name="자유형: 도형 5"/>
          <p:cNvSpPr/>
          <p:nvPr userDrawn="1"/>
        </p:nvSpPr>
        <p:spPr>
          <a:xfrm>
            <a:off x="10043886" y="6483725"/>
            <a:ext cx="2148114" cy="376862"/>
          </a:xfrm>
          <a:custGeom>
            <a:avLst/>
            <a:gdLst>
              <a:gd name="connsiteX0" fmla="*/ 5669 w 10159686"/>
              <a:gd name="connsiteY0" fmla="*/ 1777268 h 1782400"/>
              <a:gd name="connsiteX1" fmla="*/ 8429297 w 10159686"/>
              <a:gd name="connsiteY1" fmla="*/ 753830 h 1782400"/>
              <a:gd name="connsiteX2" fmla="*/ 10161281 w 10159686"/>
              <a:gd name="connsiteY2" fmla="*/ 924686 h 1782400"/>
              <a:gd name="connsiteX3" fmla="*/ 10161281 w 10159686"/>
              <a:gd name="connsiteY3" fmla="*/ 1777268 h 1782400"/>
              <a:gd name="connsiteX4" fmla="*/ 5669 w 10159686"/>
              <a:gd name="connsiteY4" fmla="*/ 1777268 h 17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9686" h="1782400">
                <a:moveTo>
                  <a:pt x="5669" y="1777268"/>
                </a:moveTo>
                <a:cubicBezTo>
                  <a:pt x="1938046" y="-598928"/>
                  <a:pt x="6522128" y="-199755"/>
                  <a:pt x="8429297" y="753830"/>
                </a:cubicBezTo>
                <a:cubicBezTo>
                  <a:pt x="9044989" y="1061676"/>
                  <a:pt x="9637594" y="1065156"/>
                  <a:pt x="10161281" y="924686"/>
                </a:cubicBezTo>
                <a:lnTo>
                  <a:pt x="10161281" y="1777268"/>
                </a:lnTo>
                <a:lnTo>
                  <a:pt x="5669" y="1777268"/>
                </a:lnTo>
                <a:close/>
              </a:path>
            </a:pathLst>
          </a:custGeom>
          <a:solidFill>
            <a:schemeClr val="accent4"/>
          </a:solidFill>
          <a:ln w="84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>
              <a:defRPr sz="28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2pPr>
            <a:lvl3pPr>
              <a:defRPr sz="24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3pPr>
            <a:lvl4pPr>
              <a:defRPr sz="20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4pPr>
            <a:lvl5pPr>
              <a:defRPr sz="20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E240A-FBEE-4054-9D61-4A077F67D1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AB375D80-B39C-44CA-916C-E85560A22D25}" type="datetimeFigureOut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AFDE240A-FBEE-4054-9D61-4A077F67D1D8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" name="그래픽 4"/>
          <p:cNvPicPr>
            <a:picLocks noChangeAspect="1"/>
          </p:cNvPicPr>
          <p:nvPr userDrawn="1"/>
        </p:nvPicPr>
        <p:blipFill>
          <a:blip r:embed="rId19" cstate="screen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" y="0"/>
            <a:ext cx="1384995" cy="596900"/>
          </a:xfrm>
          <a:prstGeom prst="rect">
            <a:avLst/>
          </a:prstGeom>
        </p:spPr>
      </p:pic>
      <p:sp>
        <p:nvSpPr>
          <p:cNvPr id="3" name="자유형: 도형 5"/>
          <p:cNvSpPr/>
          <p:nvPr userDrawn="1"/>
        </p:nvSpPr>
        <p:spPr>
          <a:xfrm>
            <a:off x="10043886" y="6483725"/>
            <a:ext cx="2148114" cy="376862"/>
          </a:xfrm>
          <a:custGeom>
            <a:avLst/>
            <a:gdLst>
              <a:gd name="connsiteX0" fmla="*/ 5669 w 10159686"/>
              <a:gd name="connsiteY0" fmla="*/ 1777268 h 1782400"/>
              <a:gd name="connsiteX1" fmla="*/ 8429297 w 10159686"/>
              <a:gd name="connsiteY1" fmla="*/ 753830 h 1782400"/>
              <a:gd name="connsiteX2" fmla="*/ 10161281 w 10159686"/>
              <a:gd name="connsiteY2" fmla="*/ 924686 h 1782400"/>
              <a:gd name="connsiteX3" fmla="*/ 10161281 w 10159686"/>
              <a:gd name="connsiteY3" fmla="*/ 1777268 h 1782400"/>
              <a:gd name="connsiteX4" fmla="*/ 5669 w 10159686"/>
              <a:gd name="connsiteY4" fmla="*/ 1777268 h 17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9686" h="1782400">
                <a:moveTo>
                  <a:pt x="5669" y="1777268"/>
                </a:moveTo>
                <a:cubicBezTo>
                  <a:pt x="1938046" y="-598928"/>
                  <a:pt x="6522128" y="-199755"/>
                  <a:pt x="8429297" y="753830"/>
                </a:cubicBezTo>
                <a:cubicBezTo>
                  <a:pt x="9044989" y="1061676"/>
                  <a:pt x="9637594" y="1065156"/>
                  <a:pt x="10161281" y="924686"/>
                </a:cubicBezTo>
                <a:lnTo>
                  <a:pt x="10161281" y="1777268"/>
                </a:lnTo>
                <a:lnTo>
                  <a:pt x="5669" y="1777268"/>
                </a:lnTo>
                <a:close/>
              </a:path>
            </a:pathLst>
          </a:custGeom>
          <a:solidFill>
            <a:srgbClr val="D6CACC"/>
          </a:solidFill>
          <a:ln w="84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A2B2BA-D910-490A-BDA1-927F105A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67" y="3087370"/>
            <a:ext cx="4022464" cy="4022464"/>
          </a:xfrm>
          <a:prstGeom prst="rect">
            <a:avLst/>
          </a:prstGeom>
        </p:spPr>
      </p:pic>
      <p:pic>
        <p:nvPicPr>
          <p:cNvPr id="3" name="그래픽 4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0"/>
            <a:ext cx="7546975" cy="3087370"/>
          </a:xfrm>
          <a:prstGeom prst="rect">
            <a:avLst/>
          </a:prstGeom>
        </p:spPr>
      </p:pic>
      <p:pic>
        <p:nvPicPr>
          <p:cNvPr id="4" name="그래픽 5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666557" y="5614925"/>
            <a:ext cx="5525442" cy="1243075"/>
          </a:xfrm>
          <a:prstGeom prst="rect">
            <a:avLst/>
          </a:prstGeom>
        </p:spPr>
      </p:pic>
      <p:pic>
        <p:nvPicPr>
          <p:cNvPr id="5" name="그래픽 6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11131743" y="2048307"/>
            <a:ext cx="1060257" cy="2055359"/>
          </a:xfrm>
          <a:prstGeom prst="rect">
            <a:avLst/>
          </a:prstGeom>
        </p:spPr>
      </p:pic>
      <p:pic>
        <p:nvPicPr>
          <p:cNvPr id="7" name="그래픽 8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37460" y="1177290"/>
            <a:ext cx="358140" cy="392430"/>
          </a:xfrm>
          <a:prstGeom prst="rect">
            <a:avLst/>
          </a:prstGeom>
        </p:spPr>
      </p:pic>
      <p:pic>
        <p:nvPicPr>
          <p:cNvPr id="8" name="그래픽 10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7313" y="3198495"/>
            <a:ext cx="219075" cy="219075"/>
          </a:xfrm>
          <a:prstGeom prst="rect">
            <a:avLst/>
          </a:prstGeom>
        </p:spPr>
      </p:pic>
      <p:pic>
        <p:nvPicPr>
          <p:cNvPr id="9" name="그래픽 13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1477" y="5435408"/>
            <a:ext cx="443497" cy="443497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5148722" y="4736744"/>
            <a:ext cx="2398253" cy="543339"/>
          </a:xfrm>
          <a:prstGeom prst="roundRect">
            <a:avLst/>
          </a:prstGeom>
          <a:solidFill>
            <a:srgbClr val="9B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3544" y="4824289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kumimoji="1" lang="en-US" altLang="zh-CN" dirty="0">
                <a:solidFill>
                  <a:schemeClr val="bg1"/>
                </a:solidFill>
                <a:cs typeface="+mn-ea"/>
                <a:sym typeface="+mn-lt"/>
              </a:rPr>
              <a:t>G013 </a:t>
            </a:r>
            <a:endParaRPr kumimoji="1"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97269" y="2310765"/>
            <a:ext cx="9050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G013-</a:t>
            </a:r>
            <a:r>
              <a:rPr kumimoji="1"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软件需求规格说明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50052" y="3653594"/>
            <a:ext cx="8997356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GB" altLang="zh-CN" sz="1200" dirty="0">
                <a:solidFill>
                  <a:srgbClr val="87888B"/>
                </a:solidFill>
                <a:cs typeface="+mn-ea"/>
                <a:sym typeface="+mn-lt"/>
              </a:rPr>
              <a:t>click here to enter text descriptions such as content introduction, data statistics, event analysis, summary and overview related to this subtitle or </a:t>
            </a:r>
            <a:r>
              <a:rPr lang="en-GB" altLang="zh-CN" sz="1200" dirty="0" err="1">
                <a:solidFill>
                  <a:srgbClr val="87888B"/>
                </a:solidFill>
                <a:cs typeface="+mn-ea"/>
                <a:sym typeface="+mn-lt"/>
              </a:rPr>
              <a:t>graph.click</a:t>
            </a:r>
            <a:r>
              <a:rPr lang="en-GB" altLang="zh-CN" sz="1200" dirty="0">
                <a:solidFill>
                  <a:srgbClr val="87888B"/>
                </a:solidFill>
                <a:cs typeface="+mn-ea"/>
                <a:sym typeface="+mn-lt"/>
              </a:rPr>
              <a:t> here to enter text descriptions such as content introduction, data statistics, event analysis, summary and overview related to this subtitle or graph.</a:t>
            </a:r>
          </a:p>
          <a:p>
            <a:pPr algn="ctr">
              <a:lnSpc>
                <a:spcPct val="120000"/>
              </a:lnSpc>
            </a:pPr>
            <a:endParaRPr lang="en-GB" altLang="zh-CN" sz="1200" dirty="0">
              <a:solidFill>
                <a:srgbClr val="87888B"/>
              </a:solidFill>
              <a:cs typeface="+mn-ea"/>
              <a:sym typeface="+mn-lt"/>
            </a:endParaRPr>
          </a:p>
        </p:txBody>
      </p:sp>
      <p:pic>
        <p:nvPicPr>
          <p:cNvPr id="17" name="그래픽 6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0" y="4966335"/>
            <a:ext cx="824865" cy="1598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901940" cy="3405505"/>
          </a:xfrm>
          <a:prstGeom prst="rect">
            <a:avLst/>
          </a:prstGeom>
        </p:spPr>
      </p:pic>
      <p:sp>
        <p:nvSpPr>
          <p:cNvPr id="3" name="자유형: 도형 5"/>
          <p:cNvSpPr/>
          <p:nvPr/>
        </p:nvSpPr>
        <p:spPr>
          <a:xfrm>
            <a:off x="8335645" y="6138545"/>
            <a:ext cx="3856355" cy="721995"/>
          </a:xfrm>
          <a:custGeom>
            <a:avLst/>
            <a:gdLst>
              <a:gd name="connsiteX0" fmla="*/ 5669 w 10159686"/>
              <a:gd name="connsiteY0" fmla="*/ 1777268 h 1782400"/>
              <a:gd name="connsiteX1" fmla="*/ 8429297 w 10159686"/>
              <a:gd name="connsiteY1" fmla="*/ 753830 h 1782400"/>
              <a:gd name="connsiteX2" fmla="*/ 10161281 w 10159686"/>
              <a:gd name="connsiteY2" fmla="*/ 924686 h 1782400"/>
              <a:gd name="connsiteX3" fmla="*/ 10161281 w 10159686"/>
              <a:gd name="connsiteY3" fmla="*/ 1777268 h 1782400"/>
              <a:gd name="connsiteX4" fmla="*/ 5669 w 10159686"/>
              <a:gd name="connsiteY4" fmla="*/ 1777268 h 17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9686" h="1782400">
                <a:moveTo>
                  <a:pt x="5669" y="1777268"/>
                </a:moveTo>
                <a:cubicBezTo>
                  <a:pt x="1938046" y="-598928"/>
                  <a:pt x="6522128" y="-199755"/>
                  <a:pt x="8429297" y="753830"/>
                </a:cubicBezTo>
                <a:cubicBezTo>
                  <a:pt x="9044989" y="1061676"/>
                  <a:pt x="9637594" y="1065156"/>
                  <a:pt x="10161281" y="924686"/>
                </a:cubicBezTo>
                <a:lnTo>
                  <a:pt x="10161281" y="1777268"/>
                </a:lnTo>
                <a:lnTo>
                  <a:pt x="5669" y="1777268"/>
                </a:lnTo>
                <a:close/>
              </a:path>
            </a:pathLst>
          </a:custGeom>
          <a:solidFill>
            <a:srgbClr val="D6CACC"/>
          </a:solidFill>
          <a:ln w="848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1940" y="1464310"/>
            <a:ext cx="1974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kumimoji="1" lang="en-US" altLang="zh-CN" sz="5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05011" y="1759280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CONTENTS</a:t>
            </a:r>
            <a:endParaRPr kumimoji="1" lang="zh-CN" altLang="en-US" sz="28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34119" y="4272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用户需求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36125" y="4796407"/>
            <a:ext cx="21451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FILL IN THE TEXT OF THE TITLE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277390" y="3472430"/>
            <a:ext cx="662608" cy="662608"/>
            <a:chOff x="4404994" y="2895785"/>
            <a:chExt cx="662608" cy="662608"/>
          </a:xfrm>
        </p:grpSpPr>
        <p:sp>
          <p:nvSpPr>
            <p:cNvPr id="13" name="圆角矩形 12"/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rgbClr val="9B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780" y="2996256"/>
              <a:ext cx="542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kumimoji="1"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304175" y="42769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42084" y="4796407"/>
            <a:ext cx="21451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FILL IN THE TEXT OF THE TITLE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783349" y="3472430"/>
            <a:ext cx="662608" cy="662608"/>
            <a:chOff x="4404994" y="2895785"/>
            <a:chExt cx="662608" cy="662608"/>
          </a:xfrm>
        </p:grpSpPr>
        <p:sp>
          <p:nvSpPr>
            <p:cNvPr id="19" name="圆角矩形 18"/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rgbClr val="D6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38780" y="2996256"/>
              <a:ext cx="542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kumimoji="1"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957349" y="42876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95018" y="4807059"/>
            <a:ext cx="21451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FILL IN THE TEXT OF THE TITLE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335648" y="3483082"/>
            <a:ext cx="662608" cy="662608"/>
            <a:chOff x="4404359" y="2895785"/>
            <a:chExt cx="662608" cy="662608"/>
          </a:xfrm>
        </p:grpSpPr>
        <p:sp>
          <p:nvSpPr>
            <p:cNvPr id="24" name="圆角矩形 23"/>
            <p:cNvSpPr/>
            <p:nvPr/>
          </p:nvSpPr>
          <p:spPr>
            <a:xfrm rot="2700000">
              <a:off x="4404359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rgbClr val="9B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38780" y="2996256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kumimoji="1"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9408772" y="42876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100977" y="4807059"/>
            <a:ext cx="21451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FILL IN THE TEXT OF THE TITLE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9842242" y="3483082"/>
            <a:ext cx="662608" cy="662608"/>
            <a:chOff x="4404994" y="2895785"/>
            <a:chExt cx="662608" cy="662608"/>
          </a:xfrm>
        </p:grpSpPr>
        <p:sp>
          <p:nvSpPr>
            <p:cNvPr id="29" name="圆角矩形 28"/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rgbClr val="D6C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438780" y="2996256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kumimoji="1"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21" grpId="0"/>
      <p:bldP spid="22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8D361984-3E4E-4C48-A55B-AD0FB77EA3FD}"/>
              </a:ext>
            </a:extLst>
          </p:cNvPr>
          <p:cNvSpPr/>
          <p:nvPr/>
        </p:nvSpPr>
        <p:spPr>
          <a:xfrm>
            <a:off x="0" y="3814894"/>
            <a:ext cx="12233275" cy="3079936"/>
          </a:xfrm>
          <a:prstGeom prst="rect">
            <a:avLst/>
          </a:prstGeom>
          <a:solidFill>
            <a:srgbClr val="9B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73930" y="340360"/>
            <a:ext cx="2468245" cy="879475"/>
            <a:chOff x="3279" y="4178"/>
            <a:chExt cx="3887" cy="1385"/>
          </a:xfrm>
        </p:grpSpPr>
        <p:sp>
          <p:nvSpPr>
            <p:cNvPr id="21" name="文本框 20"/>
            <p:cNvSpPr txBox="1"/>
            <p:nvPr/>
          </p:nvSpPr>
          <p:spPr>
            <a:xfrm>
              <a:off x="3597" y="4178"/>
              <a:ext cx="336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用户需求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sp>
        <p:nvSpPr>
          <p:cNvPr id="4" name="íṩḷîḓè"/>
          <p:cNvSpPr/>
          <p:nvPr/>
        </p:nvSpPr>
        <p:spPr>
          <a:xfrm rot="5400000">
            <a:off x="5911168" y="2087426"/>
            <a:ext cx="167856" cy="201808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0000" lnSpcReduction="20000"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ïṣļiďe"/>
          <p:cNvGrpSpPr/>
          <p:nvPr/>
        </p:nvGrpSpPr>
        <p:grpSpPr>
          <a:xfrm>
            <a:off x="3387845" y="2543689"/>
            <a:ext cx="505508" cy="505508"/>
            <a:chOff x="3468286" y="2660314"/>
            <a:chExt cx="505508" cy="505508"/>
          </a:xfrm>
        </p:grpSpPr>
        <p:sp>
          <p:nvSpPr>
            <p:cNvPr id="17" name="îṡḷîḋê"/>
            <p:cNvSpPr/>
            <p:nvPr/>
          </p:nvSpPr>
          <p:spPr bwMode="auto">
            <a:xfrm>
              <a:off x="3468286" y="2660314"/>
              <a:ext cx="505508" cy="505508"/>
            </a:xfrm>
            <a:prstGeom prst="ellipse">
              <a:avLst/>
            </a:prstGeom>
            <a:solidFill>
              <a:srgbClr val="9B97A6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id-ID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iş1iḓê"/>
            <p:cNvSpPr/>
            <p:nvPr/>
          </p:nvSpPr>
          <p:spPr bwMode="auto">
            <a:xfrm>
              <a:off x="3584544" y="2800924"/>
              <a:ext cx="272992" cy="224288"/>
            </a:xfrm>
            <a:custGeom>
              <a:avLst/>
              <a:gdLst>
                <a:gd name="connsiteX0" fmla="*/ 222151 w 545926"/>
                <a:gd name="connsiteY0" fmla="*/ 368293 h 448527"/>
                <a:gd name="connsiteX1" fmla="*/ 322563 w 545926"/>
                <a:gd name="connsiteY1" fmla="*/ 368293 h 448527"/>
                <a:gd name="connsiteX2" fmla="*/ 341211 w 545926"/>
                <a:gd name="connsiteY2" fmla="*/ 398409 h 448527"/>
                <a:gd name="connsiteX3" fmla="*/ 203503 w 545926"/>
                <a:gd name="connsiteY3" fmla="*/ 398409 h 448527"/>
                <a:gd name="connsiteX4" fmla="*/ 120198 w 545926"/>
                <a:gd name="connsiteY4" fmla="*/ 305227 h 448527"/>
                <a:gd name="connsiteX5" fmla="*/ 80012 w 545926"/>
                <a:gd name="connsiteY5" fmla="*/ 328155 h 448527"/>
                <a:gd name="connsiteX6" fmla="*/ 39827 w 545926"/>
                <a:gd name="connsiteY6" fmla="*/ 404104 h 448527"/>
                <a:gd name="connsiteX7" fmla="*/ 38391 w 545926"/>
                <a:gd name="connsiteY7" fmla="*/ 409836 h 448527"/>
                <a:gd name="connsiteX8" fmla="*/ 42697 w 545926"/>
                <a:gd name="connsiteY8" fmla="*/ 409836 h 448527"/>
                <a:gd name="connsiteX9" fmla="*/ 501962 w 545926"/>
                <a:gd name="connsiteY9" fmla="*/ 409836 h 448527"/>
                <a:gd name="connsiteX10" fmla="*/ 507703 w 545926"/>
                <a:gd name="connsiteY10" fmla="*/ 409836 h 448527"/>
                <a:gd name="connsiteX11" fmla="*/ 506267 w 545926"/>
                <a:gd name="connsiteY11" fmla="*/ 404104 h 448527"/>
                <a:gd name="connsiteX12" fmla="*/ 464647 w 545926"/>
                <a:gd name="connsiteY12" fmla="*/ 328155 h 448527"/>
                <a:gd name="connsiteX13" fmla="*/ 425896 w 545926"/>
                <a:gd name="connsiteY13" fmla="*/ 305227 h 448527"/>
                <a:gd name="connsiteX14" fmla="*/ 180484 w 545926"/>
                <a:gd name="connsiteY14" fmla="*/ 235119 h 448527"/>
                <a:gd name="connsiteX15" fmla="*/ 177613 w 545926"/>
                <a:gd name="connsiteY15" fmla="*/ 236552 h 448527"/>
                <a:gd name="connsiteX16" fmla="*/ 177613 w 545926"/>
                <a:gd name="connsiteY16" fmla="*/ 246585 h 448527"/>
                <a:gd name="connsiteX17" fmla="*/ 180484 w 545926"/>
                <a:gd name="connsiteY17" fmla="*/ 249452 h 448527"/>
                <a:gd name="connsiteX18" fmla="*/ 418707 w 545926"/>
                <a:gd name="connsiteY18" fmla="*/ 249452 h 448527"/>
                <a:gd name="connsiteX19" fmla="*/ 421577 w 545926"/>
                <a:gd name="connsiteY19" fmla="*/ 246585 h 448527"/>
                <a:gd name="connsiteX20" fmla="*/ 421577 w 545926"/>
                <a:gd name="connsiteY20" fmla="*/ 236552 h 448527"/>
                <a:gd name="connsiteX21" fmla="*/ 418707 w 545926"/>
                <a:gd name="connsiteY21" fmla="*/ 235119 h 448527"/>
                <a:gd name="connsiteX22" fmla="*/ 127386 w 545926"/>
                <a:gd name="connsiteY22" fmla="*/ 235119 h 448527"/>
                <a:gd name="connsiteX23" fmla="*/ 123080 w 545926"/>
                <a:gd name="connsiteY23" fmla="*/ 236552 h 448527"/>
                <a:gd name="connsiteX24" fmla="*/ 123080 w 545926"/>
                <a:gd name="connsiteY24" fmla="*/ 246585 h 448527"/>
                <a:gd name="connsiteX25" fmla="*/ 127386 w 545926"/>
                <a:gd name="connsiteY25" fmla="*/ 249452 h 448527"/>
                <a:gd name="connsiteX26" fmla="*/ 154652 w 545926"/>
                <a:gd name="connsiteY26" fmla="*/ 249452 h 448527"/>
                <a:gd name="connsiteX27" fmla="*/ 157522 w 545926"/>
                <a:gd name="connsiteY27" fmla="*/ 246585 h 448527"/>
                <a:gd name="connsiteX28" fmla="*/ 157522 w 545926"/>
                <a:gd name="connsiteY28" fmla="*/ 236552 h 448527"/>
                <a:gd name="connsiteX29" fmla="*/ 154652 w 545926"/>
                <a:gd name="connsiteY29" fmla="*/ 235119 h 448527"/>
                <a:gd name="connsiteX30" fmla="*/ 110165 w 545926"/>
                <a:gd name="connsiteY30" fmla="*/ 47359 h 448527"/>
                <a:gd name="connsiteX31" fmla="*/ 435928 w 545926"/>
                <a:gd name="connsiteY31" fmla="*/ 47359 h 448527"/>
                <a:gd name="connsiteX32" fmla="*/ 435928 w 545926"/>
                <a:gd name="connsiteY32" fmla="*/ 255185 h 448527"/>
                <a:gd name="connsiteX33" fmla="*/ 110165 w 545926"/>
                <a:gd name="connsiteY33" fmla="*/ 255185 h 448527"/>
                <a:gd name="connsiteX34" fmla="*/ 120198 w 545926"/>
                <a:gd name="connsiteY34" fmla="*/ 37258 h 448527"/>
                <a:gd name="connsiteX35" fmla="*/ 100105 w 545926"/>
                <a:gd name="connsiteY35" fmla="*/ 57320 h 448527"/>
                <a:gd name="connsiteX36" fmla="*/ 100105 w 545926"/>
                <a:gd name="connsiteY36" fmla="*/ 247908 h 448527"/>
                <a:gd name="connsiteX37" fmla="*/ 120198 w 545926"/>
                <a:gd name="connsiteY37" fmla="*/ 266537 h 448527"/>
                <a:gd name="connsiteX38" fmla="*/ 425896 w 545926"/>
                <a:gd name="connsiteY38" fmla="*/ 266537 h 448527"/>
                <a:gd name="connsiteX39" fmla="*/ 444554 w 545926"/>
                <a:gd name="connsiteY39" fmla="*/ 247908 h 448527"/>
                <a:gd name="connsiteX40" fmla="*/ 444554 w 545926"/>
                <a:gd name="connsiteY40" fmla="*/ 57320 h 448527"/>
                <a:gd name="connsiteX41" fmla="*/ 425896 w 545926"/>
                <a:gd name="connsiteY41" fmla="*/ 37258 h 448527"/>
                <a:gd name="connsiteX42" fmla="*/ 120198 w 545926"/>
                <a:gd name="connsiteY42" fmla="*/ 0 h 448527"/>
                <a:gd name="connsiteX43" fmla="*/ 425896 w 545926"/>
                <a:gd name="connsiteY43" fmla="*/ 0 h 448527"/>
                <a:gd name="connsiteX44" fmla="*/ 483304 w 545926"/>
                <a:gd name="connsiteY44" fmla="*/ 57320 h 448527"/>
                <a:gd name="connsiteX45" fmla="*/ 483304 w 545926"/>
                <a:gd name="connsiteY45" fmla="*/ 247908 h 448527"/>
                <a:gd name="connsiteX46" fmla="*/ 471823 w 545926"/>
                <a:gd name="connsiteY46" fmla="*/ 282300 h 448527"/>
                <a:gd name="connsiteX47" fmla="*/ 499091 w 545926"/>
                <a:gd name="connsiteY47" fmla="*/ 310959 h 448527"/>
                <a:gd name="connsiteX48" fmla="*/ 539277 w 545926"/>
                <a:gd name="connsiteY48" fmla="*/ 386908 h 448527"/>
                <a:gd name="connsiteX49" fmla="*/ 540712 w 545926"/>
                <a:gd name="connsiteY49" fmla="*/ 429898 h 448527"/>
                <a:gd name="connsiteX50" fmla="*/ 501962 w 545926"/>
                <a:gd name="connsiteY50" fmla="*/ 448527 h 448527"/>
                <a:gd name="connsiteX51" fmla="*/ 42697 w 545926"/>
                <a:gd name="connsiteY51" fmla="*/ 448527 h 448527"/>
                <a:gd name="connsiteX52" fmla="*/ 5382 w 545926"/>
                <a:gd name="connsiteY52" fmla="*/ 429898 h 448527"/>
                <a:gd name="connsiteX53" fmla="*/ 5382 w 545926"/>
                <a:gd name="connsiteY53" fmla="*/ 386908 h 448527"/>
                <a:gd name="connsiteX54" fmla="*/ 47003 w 545926"/>
                <a:gd name="connsiteY54" fmla="*/ 310959 h 448527"/>
                <a:gd name="connsiteX55" fmla="*/ 74271 w 545926"/>
                <a:gd name="connsiteY55" fmla="*/ 282300 h 448527"/>
                <a:gd name="connsiteX56" fmla="*/ 62790 w 545926"/>
                <a:gd name="connsiteY56" fmla="*/ 247908 h 448527"/>
                <a:gd name="connsiteX57" fmla="*/ 62790 w 545926"/>
                <a:gd name="connsiteY57" fmla="*/ 57320 h 448527"/>
                <a:gd name="connsiteX58" fmla="*/ 120198 w 545926"/>
                <a:gd name="connsiteY58" fmla="*/ 0 h 44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45926" h="448527">
                  <a:moveTo>
                    <a:pt x="222151" y="368293"/>
                  </a:moveTo>
                  <a:lnTo>
                    <a:pt x="322563" y="368293"/>
                  </a:lnTo>
                  <a:lnTo>
                    <a:pt x="341211" y="398409"/>
                  </a:lnTo>
                  <a:lnTo>
                    <a:pt x="203503" y="398409"/>
                  </a:lnTo>
                  <a:close/>
                  <a:moveTo>
                    <a:pt x="120198" y="305227"/>
                  </a:moveTo>
                  <a:cubicBezTo>
                    <a:pt x="105846" y="305227"/>
                    <a:pt x="87188" y="316691"/>
                    <a:pt x="80012" y="328155"/>
                  </a:cubicBezTo>
                  <a:lnTo>
                    <a:pt x="39827" y="404104"/>
                  </a:lnTo>
                  <a:cubicBezTo>
                    <a:pt x="38391" y="406970"/>
                    <a:pt x="38391" y="408403"/>
                    <a:pt x="38391" y="409836"/>
                  </a:cubicBezTo>
                  <a:cubicBezTo>
                    <a:pt x="38391" y="409836"/>
                    <a:pt x="39827" y="409836"/>
                    <a:pt x="42697" y="409836"/>
                  </a:cubicBezTo>
                  <a:lnTo>
                    <a:pt x="501962" y="409836"/>
                  </a:lnTo>
                  <a:cubicBezTo>
                    <a:pt x="504832" y="409836"/>
                    <a:pt x="507703" y="409836"/>
                    <a:pt x="507703" y="409836"/>
                  </a:cubicBezTo>
                  <a:cubicBezTo>
                    <a:pt x="507703" y="408403"/>
                    <a:pt x="507703" y="406970"/>
                    <a:pt x="506267" y="404104"/>
                  </a:cubicBezTo>
                  <a:lnTo>
                    <a:pt x="464647" y="328155"/>
                  </a:lnTo>
                  <a:cubicBezTo>
                    <a:pt x="458906" y="316691"/>
                    <a:pt x="440248" y="305227"/>
                    <a:pt x="425896" y="305227"/>
                  </a:cubicBezTo>
                  <a:close/>
                  <a:moveTo>
                    <a:pt x="180484" y="235119"/>
                  </a:moveTo>
                  <a:cubicBezTo>
                    <a:pt x="179049" y="235119"/>
                    <a:pt x="177613" y="236552"/>
                    <a:pt x="177613" y="236552"/>
                  </a:cubicBezTo>
                  <a:lnTo>
                    <a:pt x="177613" y="246585"/>
                  </a:lnTo>
                  <a:cubicBezTo>
                    <a:pt x="177613" y="248018"/>
                    <a:pt x="179049" y="249452"/>
                    <a:pt x="180484" y="249452"/>
                  </a:cubicBezTo>
                  <a:lnTo>
                    <a:pt x="418707" y="249452"/>
                  </a:lnTo>
                  <a:cubicBezTo>
                    <a:pt x="420142" y="249452"/>
                    <a:pt x="421577" y="248018"/>
                    <a:pt x="421577" y="246585"/>
                  </a:cubicBezTo>
                  <a:lnTo>
                    <a:pt x="421577" y="236552"/>
                  </a:lnTo>
                  <a:cubicBezTo>
                    <a:pt x="421577" y="236552"/>
                    <a:pt x="420142" y="235119"/>
                    <a:pt x="418707" y="235119"/>
                  </a:cubicBezTo>
                  <a:close/>
                  <a:moveTo>
                    <a:pt x="127386" y="235119"/>
                  </a:moveTo>
                  <a:cubicBezTo>
                    <a:pt x="124516" y="235119"/>
                    <a:pt x="123080" y="236552"/>
                    <a:pt x="123080" y="236552"/>
                  </a:cubicBezTo>
                  <a:lnTo>
                    <a:pt x="123080" y="246585"/>
                  </a:lnTo>
                  <a:cubicBezTo>
                    <a:pt x="123080" y="248018"/>
                    <a:pt x="124516" y="249452"/>
                    <a:pt x="127386" y="249452"/>
                  </a:cubicBezTo>
                  <a:lnTo>
                    <a:pt x="154652" y="249452"/>
                  </a:lnTo>
                  <a:cubicBezTo>
                    <a:pt x="156087" y="249452"/>
                    <a:pt x="157522" y="248018"/>
                    <a:pt x="157522" y="246585"/>
                  </a:cubicBezTo>
                  <a:lnTo>
                    <a:pt x="157522" y="236552"/>
                  </a:lnTo>
                  <a:cubicBezTo>
                    <a:pt x="157522" y="236552"/>
                    <a:pt x="156087" y="235119"/>
                    <a:pt x="154652" y="235119"/>
                  </a:cubicBezTo>
                  <a:close/>
                  <a:moveTo>
                    <a:pt x="110165" y="47359"/>
                  </a:moveTo>
                  <a:lnTo>
                    <a:pt x="435928" y="47359"/>
                  </a:lnTo>
                  <a:lnTo>
                    <a:pt x="435928" y="255185"/>
                  </a:lnTo>
                  <a:lnTo>
                    <a:pt x="110165" y="255185"/>
                  </a:lnTo>
                  <a:close/>
                  <a:moveTo>
                    <a:pt x="120198" y="37258"/>
                  </a:moveTo>
                  <a:cubicBezTo>
                    <a:pt x="108716" y="37258"/>
                    <a:pt x="100105" y="45856"/>
                    <a:pt x="100105" y="57320"/>
                  </a:cubicBezTo>
                  <a:lnTo>
                    <a:pt x="100105" y="247908"/>
                  </a:lnTo>
                  <a:cubicBezTo>
                    <a:pt x="100105" y="257939"/>
                    <a:pt x="108716" y="266537"/>
                    <a:pt x="120198" y="266537"/>
                  </a:cubicBezTo>
                  <a:lnTo>
                    <a:pt x="425896" y="266537"/>
                  </a:lnTo>
                  <a:cubicBezTo>
                    <a:pt x="435943" y="266537"/>
                    <a:pt x="444554" y="257939"/>
                    <a:pt x="444554" y="247908"/>
                  </a:cubicBezTo>
                  <a:lnTo>
                    <a:pt x="444554" y="57320"/>
                  </a:lnTo>
                  <a:cubicBezTo>
                    <a:pt x="444554" y="45856"/>
                    <a:pt x="435943" y="37258"/>
                    <a:pt x="425896" y="37258"/>
                  </a:cubicBezTo>
                  <a:close/>
                  <a:moveTo>
                    <a:pt x="120198" y="0"/>
                  </a:moveTo>
                  <a:lnTo>
                    <a:pt x="425896" y="0"/>
                  </a:lnTo>
                  <a:cubicBezTo>
                    <a:pt x="457471" y="0"/>
                    <a:pt x="483304" y="25794"/>
                    <a:pt x="483304" y="57320"/>
                  </a:cubicBezTo>
                  <a:lnTo>
                    <a:pt x="483304" y="247908"/>
                  </a:lnTo>
                  <a:cubicBezTo>
                    <a:pt x="483304" y="260805"/>
                    <a:pt x="478999" y="272269"/>
                    <a:pt x="471823" y="282300"/>
                  </a:cubicBezTo>
                  <a:cubicBezTo>
                    <a:pt x="483304" y="289465"/>
                    <a:pt x="493351" y="299496"/>
                    <a:pt x="499091" y="310959"/>
                  </a:cubicBezTo>
                  <a:lnTo>
                    <a:pt x="539277" y="386908"/>
                  </a:lnTo>
                  <a:cubicBezTo>
                    <a:pt x="547888" y="401238"/>
                    <a:pt x="547888" y="417001"/>
                    <a:pt x="540712" y="429898"/>
                  </a:cubicBezTo>
                  <a:cubicBezTo>
                    <a:pt x="533536" y="441362"/>
                    <a:pt x="519184" y="448527"/>
                    <a:pt x="501962" y="448527"/>
                  </a:cubicBezTo>
                  <a:lnTo>
                    <a:pt x="42697" y="448527"/>
                  </a:lnTo>
                  <a:cubicBezTo>
                    <a:pt x="25475" y="448527"/>
                    <a:pt x="12558" y="441362"/>
                    <a:pt x="5382" y="429898"/>
                  </a:cubicBezTo>
                  <a:cubicBezTo>
                    <a:pt x="-1794" y="417001"/>
                    <a:pt x="-1794" y="401238"/>
                    <a:pt x="5382" y="386908"/>
                  </a:cubicBezTo>
                  <a:lnTo>
                    <a:pt x="47003" y="310959"/>
                  </a:lnTo>
                  <a:cubicBezTo>
                    <a:pt x="52743" y="299496"/>
                    <a:pt x="62790" y="289465"/>
                    <a:pt x="74271" y="282300"/>
                  </a:cubicBezTo>
                  <a:cubicBezTo>
                    <a:pt x="67095" y="272269"/>
                    <a:pt x="62790" y="260805"/>
                    <a:pt x="62790" y="247908"/>
                  </a:cubicBezTo>
                  <a:lnTo>
                    <a:pt x="62790" y="57320"/>
                  </a:lnTo>
                  <a:cubicBezTo>
                    <a:pt x="62790" y="25794"/>
                    <a:pt x="88623" y="0"/>
                    <a:pt x="12019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id-ID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ís1îḍê"/>
          <p:cNvGrpSpPr/>
          <p:nvPr/>
        </p:nvGrpSpPr>
        <p:grpSpPr>
          <a:xfrm>
            <a:off x="6857976" y="2521436"/>
            <a:ext cx="505508" cy="505508"/>
            <a:chOff x="3468286" y="2660314"/>
            <a:chExt cx="505508" cy="505508"/>
          </a:xfrm>
        </p:grpSpPr>
        <p:sp>
          <p:nvSpPr>
            <p:cNvPr id="24" name="íṥļîḋê"/>
            <p:cNvSpPr/>
            <p:nvPr/>
          </p:nvSpPr>
          <p:spPr bwMode="auto">
            <a:xfrm>
              <a:off x="3468286" y="2660314"/>
              <a:ext cx="505508" cy="505508"/>
            </a:xfrm>
            <a:prstGeom prst="ellipse">
              <a:avLst/>
            </a:prstGeom>
            <a:solidFill>
              <a:srgbClr val="D6CACC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/>
            <a:p>
              <a:pPr algn="ctr" defTabSz="914400"/>
              <a:endParaRPr lang="id-ID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ïšliḑè"/>
            <p:cNvSpPr/>
            <p:nvPr/>
          </p:nvSpPr>
          <p:spPr bwMode="auto">
            <a:xfrm>
              <a:off x="3584544" y="2800924"/>
              <a:ext cx="272992" cy="224288"/>
            </a:xfrm>
            <a:custGeom>
              <a:avLst/>
              <a:gdLst>
                <a:gd name="connsiteX0" fmla="*/ 222151 w 545926"/>
                <a:gd name="connsiteY0" fmla="*/ 368293 h 448527"/>
                <a:gd name="connsiteX1" fmla="*/ 322563 w 545926"/>
                <a:gd name="connsiteY1" fmla="*/ 368293 h 448527"/>
                <a:gd name="connsiteX2" fmla="*/ 341211 w 545926"/>
                <a:gd name="connsiteY2" fmla="*/ 398409 h 448527"/>
                <a:gd name="connsiteX3" fmla="*/ 203503 w 545926"/>
                <a:gd name="connsiteY3" fmla="*/ 398409 h 448527"/>
                <a:gd name="connsiteX4" fmla="*/ 120198 w 545926"/>
                <a:gd name="connsiteY4" fmla="*/ 305227 h 448527"/>
                <a:gd name="connsiteX5" fmla="*/ 80012 w 545926"/>
                <a:gd name="connsiteY5" fmla="*/ 328155 h 448527"/>
                <a:gd name="connsiteX6" fmla="*/ 39827 w 545926"/>
                <a:gd name="connsiteY6" fmla="*/ 404104 h 448527"/>
                <a:gd name="connsiteX7" fmla="*/ 38391 w 545926"/>
                <a:gd name="connsiteY7" fmla="*/ 409836 h 448527"/>
                <a:gd name="connsiteX8" fmla="*/ 42697 w 545926"/>
                <a:gd name="connsiteY8" fmla="*/ 409836 h 448527"/>
                <a:gd name="connsiteX9" fmla="*/ 501962 w 545926"/>
                <a:gd name="connsiteY9" fmla="*/ 409836 h 448527"/>
                <a:gd name="connsiteX10" fmla="*/ 507703 w 545926"/>
                <a:gd name="connsiteY10" fmla="*/ 409836 h 448527"/>
                <a:gd name="connsiteX11" fmla="*/ 506267 w 545926"/>
                <a:gd name="connsiteY11" fmla="*/ 404104 h 448527"/>
                <a:gd name="connsiteX12" fmla="*/ 464647 w 545926"/>
                <a:gd name="connsiteY12" fmla="*/ 328155 h 448527"/>
                <a:gd name="connsiteX13" fmla="*/ 425896 w 545926"/>
                <a:gd name="connsiteY13" fmla="*/ 305227 h 448527"/>
                <a:gd name="connsiteX14" fmla="*/ 180484 w 545926"/>
                <a:gd name="connsiteY14" fmla="*/ 235119 h 448527"/>
                <a:gd name="connsiteX15" fmla="*/ 177613 w 545926"/>
                <a:gd name="connsiteY15" fmla="*/ 236552 h 448527"/>
                <a:gd name="connsiteX16" fmla="*/ 177613 w 545926"/>
                <a:gd name="connsiteY16" fmla="*/ 246585 h 448527"/>
                <a:gd name="connsiteX17" fmla="*/ 180484 w 545926"/>
                <a:gd name="connsiteY17" fmla="*/ 249452 h 448527"/>
                <a:gd name="connsiteX18" fmla="*/ 418707 w 545926"/>
                <a:gd name="connsiteY18" fmla="*/ 249452 h 448527"/>
                <a:gd name="connsiteX19" fmla="*/ 421577 w 545926"/>
                <a:gd name="connsiteY19" fmla="*/ 246585 h 448527"/>
                <a:gd name="connsiteX20" fmla="*/ 421577 w 545926"/>
                <a:gd name="connsiteY20" fmla="*/ 236552 h 448527"/>
                <a:gd name="connsiteX21" fmla="*/ 418707 w 545926"/>
                <a:gd name="connsiteY21" fmla="*/ 235119 h 448527"/>
                <a:gd name="connsiteX22" fmla="*/ 127386 w 545926"/>
                <a:gd name="connsiteY22" fmla="*/ 235119 h 448527"/>
                <a:gd name="connsiteX23" fmla="*/ 123080 w 545926"/>
                <a:gd name="connsiteY23" fmla="*/ 236552 h 448527"/>
                <a:gd name="connsiteX24" fmla="*/ 123080 w 545926"/>
                <a:gd name="connsiteY24" fmla="*/ 246585 h 448527"/>
                <a:gd name="connsiteX25" fmla="*/ 127386 w 545926"/>
                <a:gd name="connsiteY25" fmla="*/ 249452 h 448527"/>
                <a:gd name="connsiteX26" fmla="*/ 154652 w 545926"/>
                <a:gd name="connsiteY26" fmla="*/ 249452 h 448527"/>
                <a:gd name="connsiteX27" fmla="*/ 157522 w 545926"/>
                <a:gd name="connsiteY27" fmla="*/ 246585 h 448527"/>
                <a:gd name="connsiteX28" fmla="*/ 157522 w 545926"/>
                <a:gd name="connsiteY28" fmla="*/ 236552 h 448527"/>
                <a:gd name="connsiteX29" fmla="*/ 154652 w 545926"/>
                <a:gd name="connsiteY29" fmla="*/ 235119 h 448527"/>
                <a:gd name="connsiteX30" fmla="*/ 110165 w 545926"/>
                <a:gd name="connsiteY30" fmla="*/ 47359 h 448527"/>
                <a:gd name="connsiteX31" fmla="*/ 435928 w 545926"/>
                <a:gd name="connsiteY31" fmla="*/ 47359 h 448527"/>
                <a:gd name="connsiteX32" fmla="*/ 435928 w 545926"/>
                <a:gd name="connsiteY32" fmla="*/ 255185 h 448527"/>
                <a:gd name="connsiteX33" fmla="*/ 110165 w 545926"/>
                <a:gd name="connsiteY33" fmla="*/ 255185 h 448527"/>
                <a:gd name="connsiteX34" fmla="*/ 120198 w 545926"/>
                <a:gd name="connsiteY34" fmla="*/ 37258 h 448527"/>
                <a:gd name="connsiteX35" fmla="*/ 100105 w 545926"/>
                <a:gd name="connsiteY35" fmla="*/ 57320 h 448527"/>
                <a:gd name="connsiteX36" fmla="*/ 100105 w 545926"/>
                <a:gd name="connsiteY36" fmla="*/ 247908 h 448527"/>
                <a:gd name="connsiteX37" fmla="*/ 120198 w 545926"/>
                <a:gd name="connsiteY37" fmla="*/ 266537 h 448527"/>
                <a:gd name="connsiteX38" fmla="*/ 425896 w 545926"/>
                <a:gd name="connsiteY38" fmla="*/ 266537 h 448527"/>
                <a:gd name="connsiteX39" fmla="*/ 444554 w 545926"/>
                <a:gd name="connsiteY39" fmla="*/ 247908 h 448527"/>
                <a:gd name="connsiteX40" fmla="*/ 444554 w 545926"/>
                <a:gd name="connsiteY40" fmla="*/ 57320 h 448527"/>
                <a:gd name="connsiteX41" fmla="*/ 425896 w 545926"/>
                <a:gd name="connsiteY41" fmla="*/ 37258 h 448527"/>
                <a:gd name="connsiteX42" fmla="*/ 120198 w 545926"/>
                <a:gd name="connsiteY42" fmla="*/ 0 h 448527"/>
                <a:gd name="connsiteX43" fmla="*/ 425896 w 545926"/>
                <a:gd name="connsiteY43" fmla="*/ 0 h 448527"/>
                <a:gd name="connsiteX44" fmla="*/ 483304 w 545926"/>
                <a:gd name="connsiteY44" fmla="*/ 57320 h 448527"/>
                <a:gd name="connsiteX45" fmla="*/ 483304 w 545926"/>
                <a:gd name="connsiteY45" fmla="*/ 247908 h 448527"/>
                <a:gd name="connsiteX46" fmla="*/ 471823 w 545926"/>
                <a:gd name="connsiteY46" fmla="*/ 282300 h 448527"/>
                <a:gd name="connsiteX47" fmla="*/ 499091 w 545926"/>
                <a:gd name="connsiteY47" fmla="*/ 310959 h 448527"/>
                <a:gd name="connsiteX48" fmla="*/ 539277 w 545926"/>
                <a:gd name="connsiteY48" fmla="*/ 386908 h 448527"/>
                <a:gd name="connsiteX49" fmla="*/ 540712 w 545926"/>
                <a:gd name="connsiteY49" fmla="*/ 429898 h 448527"/>
                <a:gd name="connsiteX50" fmla="*/ 501962 w 545926"/>
                <a:gd name="connsiteY50" fmla="*/ 448527 h 448527"/>
                <a:gd name="connsiteX51" fmla="*/ 42697 w 545926"/>
                <a:gd name="connsiteY51" fmla="*/ 448527 h 448527"/>
                <a:gd name="connsiteX52" fmla="*/ 5382 w 545926"/>
                <a:gd name="connsiteY52" fmla="*/ 429898 h 448527"/>
                <a:gd name="connsiteX53" fmla="*/ 5382 w 545926"/>
                <a:gd name="connsiteY53" fmla="*/ 386908 h 448527"/>
                <a:gd name="connsiteX54" fmla="*/ 47003 w 545926"/>
                <a:gd name="connsiteY54" fmla="*/ 310959 h 448527"/>
                <a:gd name="connsiteX55" fmla="*/ 74271 w 545926"/>
                <a:gd name="connsiteY55" fmla="*/ 282300 h 448527"/>
                <a:gd name="connsiteX56" fmla="*/ 62790 w 545926"/>
                <a:gd name="connsiteY56" fmla="*/ 247908 h 448527"/>
                <a:gd name="connsiteX57" fmla="*/ 62790 w 545926"/>
                <a:gd name="connsiteY57" fmla="*/ 57320 h 448527"/>
                <a:gd name="connsiteX58" fmla="*/ 120198 w 545926"/>
                <a:gd name="connsiteY58" fmla="*/ 0 h 44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45926" h="448527">
                  <a:moveTo>
                    <a:pt x="222151" y="368293"/>
                  </a:moveTo>
                  <a:lnTo>
                    <a:pt x="322563" y="368293"/>
                  </a:lnTo>
                  <a:lnTo>
                    <a:pt x="341211" y="398409"/>
                  </a:lnTo>
                  <a:lnTo>
                    <a:pt x="203503" y="398409"/>
                  </a:lnTo>
                  <a:close/>
                  <a:moveTo>
                    <a:pt x="120198" y="305227"/>
                  </a:moveTo>
                  <a:cubicBezTo>
                    <a:pt x="105846" y="305227"/>
                    <a:pt x="87188" y="316691"/>
                    <a:pt x="80012" y="328155"/>
                  </a:cubicBezTo>
                  <a:lnTo>
                    <a:pt x="39827" y="404104"/>
                  </a:lnTo>
                  <a:cubicBezTo>
                    <a:pt x="38391" y="406970"/>
                    <a:pt x="38391" y="408403"/>
                    <a:pt x="38391" y="409836"/>
                  </a:cubicBezTo>
                  <a:cubicBezTo>
                    <a:pt x="38391" y="409836"/>
                    <a:pt x="39827" y="409836"/>
                    <a:pt x="42697" y="409836"/>
                  </a:cubicBezTo>
                  <a:lnTo>
                    <a:pt x="501962" y="409836"/>
                  </a:lnTo>
                  <a:cubicBezTo>
                    <a:pt x="504832" y="409836"/>
                    <a:pt x="507703" y="409836"/>
                    <a:pt x="507703" y="409836"/>
                  </a:cubicBezTo>
                  <a:cubicBezTo>
                    <a:pt x="507703" y="408403"/>
                    <a:pt x="507703" y="406970"/>
                    <a:pt x="506267" y="404104"/>
                  </a:cubicBezTo>
                  <a:lnTo>
                    <a:pt x="464647" y="328155"/>
                  </a:lnTo>
                  <a:cubicBezTo>
                    <a:pt x="458906" y="316691"/>
                    <a:pt x="440248" y="305227"/>
                    <a:pt x="425896" y="305227"/>
                  </a:cubicBezTo>
                  <a:close/>
                  <a:moveTo>
                    <a:pt x="180484" y="235119"/>
                  </a:moveTo>
                  <a:cubicBezTo>
                    <a:pt x="179049" y="235119"/>
                    <a:pt x="177613" y="236552"/>
                    <a:pt x="177613" y="236552"/>
                  </a:cubicBezTo>
                  <a:lnTo>
                    <a:pt x="177613" y="246585"/>
                  </a:lnTo>
                  <a:cubicBezTo>
                    <a:pt x="177613" y="248018"/>
                    <a:pt x="179049" y="249452"/>
                    <a:pt x="180484" y="249452"/>
                  </a:cubicBezTo>
                  <a:lnTo>
                    <a:pt x="418707" y="249452"/>
                  </a:lnTo>
                  <a:cubicBezTo>
                    <a:pt x="420142" y="249452"/>
                    <a:pt x="421577" y="248018"/>
                    <a:pt x="421577" y="246585"/>
                  </a:cubicBezTo>
                  <a:lnTo>
                    <a:pt x="421577" y="236552"/>
                  </a:lnTo>
                  <a:cubicBezTo>
                    <a:pt x="421577" y="236552"/>
                    <a:pt x="420142" y="235119"/>
                    <a:pt x="418707" y="235119"/>
                  </a:cubicBezTo>
                  <a:close/>
                  <a:moveTo>
                    <a:pt x="127386" y="235119"/>
                  </a:moveTo>
                  <a:cubicBezTo>
                    <a:pt x="124516" y="235119"/>
                    <a:pt x="123080" y="236552"/>
                    <a:pt x="123080" y="236552"/>
                  </a:cubicBezTo>
                  <a:lnTo>
                    <a:pt x="123080" y="246585"/>
                  </a:lnTo>
                  <a:cubicBezTo>
                    <a:pt x="123080" y="248018"/>
                    <a:pt x="124516" y="249452"/>
                    <a:pt x="127386" y="249452"/>
                  </a:cubicBezTo>
                  <a:lnTo>
                    <a:pt x="154652" y="249452"/>
                  </a:lnTo>
                  <a:cubicBezTo>
                    <a:pt x="156087" y="249452"/>
                    <a:pt x="157522" y="248018"/>
                    <a:pt x="157522" y="246585"/>
                  </a:cubicBezTo>
                  <a:lnTo>
                    <a:pt x="157522" y="236552"/>
                  </a:lnTo>
                  <a:cubicBezTo>
                    <a:pt x="157522" y="236552"/>
                    <a:pt x="156087" y="235119"/>
                    <a:pt x="154652" y="235119"/>
                  </a:cubicBezTo>
                  <a:close/>
                  <a:moveTo>
                    <a:pt x="110165" y="47359"/>
                  </a:moveTo>
                  <a:lnTo>
                    <a:pt x="435928" y="47359"/>
                  </a:lnTo>
                  <a:lnTo>
                    <a:pt x="435928" y="255185"/>
                  </a:lnTo>
                  <a:lnTo>
                    <a:pt x="110165" y="255185"/>
                  </a:lnTo>
                  <a:close/>
                  <a:moveTo>
                    <a:pt x="120198" y="37258"/>
                  </a:moveTo>
                  <a:cubicBezTo>
                    <a:pt x="108716" y="37258"/>
                    <a:pt x="100105" y="45856"/>
                    <a:pt x="100105" y="57320"/>
                  </a:cubicBezTo>
                  <a:lnTo>
                    <a:pt x="100105" y="247908"/>
                  </a:lnTo>
                  <a:cubicBezTo>
                    <a:pt x="100105" y="257939"/>
                    <a:pt x="108716" y="266537"/>
                    <a:pt x="120198" y="266537"/>
                  </a:cubicBezTo>
                  <a:lnTo>
                    <a:pt x="425896" y="266537"/>
                  </a:lnTo>
                  <a:cubicBezTo>
                    <a:pt x="435943" y="266537"/>
                    <a:pt x="444554" y="257939"/>
                    <a:pt x="444554" y="247908"/>
                  </a:cubicBezTo>
                  <a:lnTo>
                    <a:pt x="444554" y="57320"/>
                  </a:lnTo>
                  <a:cubicBezTo>
                    <a:pt x="444554" y="45856"/>
                    <a:pt x="435943" y="37258"/>
                    <a:pt x="425896" y="37258"/>
                  </a:cubicBezTo>
                  <a:close/>
                  <a:moveTo>
                    <a:pt x="120198" y="0"/>
                  </a:moveTo>
                  <a:lnTo>
                    <a:pt x="425896" y="0"/>
                  </a:lnTo>
                  <a:cubicBezTo>
                    <a:pt x="457471" y="0"/>
                    <a:pt x="483304" y="25794"/>
                    <a:pt x="483304" y="57320"/>
                  </a:cubicBezTo>
                  <a:lnTo>
                    <a:pt x="483304" y="247908"/>
                  </a:lnTo>
                  <a:cubicBezTo>
                    <a:pt x="483304" y="260805"/>
                    <a:pt x="478999" y="272269"/>
                    <a:pt x="471823" y="282300"/>
                  </a:cubicBezTo>
                  <a:cubicBezTo>
                    <a:pt x="483304" y="289465"/>
                    <a:pt x="493351" y="299496"/>
                    <a:pt x="499091" y="310959"/>
                  </a:cubicBezTo>
                  <a:lnTo>
                    <a:pt x="539277" y="386908"/>
                  </a:lnTo>
                  <a:cubicBezTo>
                    <a:pt x="547888" y="401238"/>
                    <a:pt x="547888" y="417001"/>
                    <a:pt x="540712" y="429898"/>
                  </a:cubicBezTo>
                  <a:cubicBezTo>
                    <a:pt x="533536" y="441362"/>
                    <a:pt x="519184" y="448527"/>
                    <a:pt x="501962" y="448527"/>
                  </a:cubicBezTo>
                  <a:lnTo>
                    <a:pt x="42697" y="448527"/>
                  </a:lnTo>
                  <a:cubicBezTo>
                    <a:pt x="25475" y="448527"/>
                    <a:pt x="12558" y="441362"/>
                    <a:pt x="5382" y="429898"/>
                  </a:cubicBezTo>
                  <a:cubicBezTo>
                    <a:pt x="-1794" y="417001"/>
                    <a:pt x="-1794" y="401238"/>
                    <a:pt x="5382" y="386908"/>
                  </a:cubicBezTo>
                  <a:lnTo>
                    <a:pt x="47003" y="310959"/>
                  </a:lnTo>
                  <a:cubicBezTo>
                    <a:pt x="52743" y="299496"/>
                    <a:pt x="62790" y="289465"/>
                    <a:pt x="74271" y="282300"/>
                  </a:cubicBezTo>
                  <a:cubicBezTo>
                    <a:pt x="67095" y="272269"/>
                    <a:pt x="62790" y="260805"/>
                    <a:pt x="62790" y="247908"/>
                  </a:cubicBezTo>
                  <a:lnTo>
                    <a:pt x="62790" y="57320"/>
                  </a:lnTo>
                  <a:cubicBezTo>
                    <a:pt x="62790" y="25794"/>
                    <a:pt x="88623" y="0"/>
                    <a:pt x="12019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id-ID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íŝḻiḍe"/>
          <p:cNvSpPr/>
          <p:nvPr/>
        </p:nvSpPr>
        <p:spPr>
          <a:xfrm rot="5400000">
            <a:off x="5916003" y="3261737"/>
            <a:ext cx="167856" cy="201808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0000" lnSpcReduction="20000"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îṡļîdé"/>
          <p:cNvSpPr txBox="1"/>
          <p:nvPr/>
        </p:nvSpPr>
        <p:spPr>
          <a:xfrm>
            <a:off x="667386" y="4057905"/>
            <a:ext cx="2373357" cy="446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cs typeface="+mn-ea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id-ID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iṧľiḓe"/>
          <p:cNvSpPr txBox="1"/>
          <p:nvPr/>
        </p:nvSpPr>
        <p:spPr>
          <a:xfrm>
            <a:off x="3494495" y="4064072"/>
            <a:ext cx="2373357" cy="446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id-ID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îşľîḓê"/>
          <p:cNvSpPr txBox="1"/>
          <p:nvPr/>
        </p:nvSpPr>
        <p:spPr>
          <a:xfrm>
            <a:off x="6448212" y="4057905"/>
            <a:ext cx="2373357" cy="446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id-ID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îşľïḋe"/>
          <p:cNvSpPr txBox="1"/>
          <p:nvPr/>
        </p:nvSpPr>
        <p:spPr>
          <a:xfrm>
            <a:off x="9209064" y="4057905"/>
            <a:ext cx="2373357" cy="446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id-ID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204166" y="1390693"/>
            <a:ext cx="158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用户类别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284380" y="2565279"/>
            <a:ext cx="120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用户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616270" y="2565279"/>
            <a:ext cx="120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管理员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D30F53-AB04-4228-9E96-92031DC2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7" y="4846130"/>
            <a:ext cx="2875718" cy="10189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B17B4A-55AE-451B-A347-D484008E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591" y="4846130"/>
            <a:ext cx="2767841" cy="7360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B94845-4F4B-4D08-8686-F0913D3D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868" y="4846130"/>
            <a:ext cx="2916196" cy="8040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F5E117-D7AC-454C-9AA1-48F085C43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500" y="4846130"/>
            <a:ext cx="2418530" cy="610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4" grpId="0" bldLvl="0" animBg="1"/>
      <p:bldP spid="7" grpId="0" bldLvl="0" animBg="1"/>
      <p:bldP spid="36" grpId="0" bldLvl="0" animBg="1"/>
      <p:bldP spid="40" grpId="0" bldLvl="0" animBg="1"/>
      <p:bldP spid="41" grpId="0" bldLvl="0" animBg="1"/>
      <p:bldP spid="42" grpId="0" bldLvl="0" animBg="1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34731" y="1785609"/>
            <a:ext cx="2212383" cy="2550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457200" sx="102000" sy="102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45310" y="1785609"/>
            <a:ext cx="2212383" cy="2550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457200" sx="102000" sy="102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55888" y="1785609"/>
            <a:ext cx="2212383" cy="2550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457200" sx="102000" sy="102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66465" y="1785609"/>
            <a:ext cx="2212383" cy="2550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457200" sx="102000" sy="102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50584" y="1785273"/>
            <a:ext cx="2043438" cy="25903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主面板与跳舞的线相类似，下方为旅程，商城，排行榜等面板入口，上方为钻石、金币和体力等收集物的数量，左上方可查看个人信息，上下滑动中心以选择关卡，点击开始游戏按钮即视为游戏开始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73930" y="340360"/>
            <a:ext cx="2468245" cy="879475"/>
            <a:chOff x="3279" y="4178"/>
            <a:chExt cx="3887" cy="1385"/>
          </a:xfrm>
        </p:grpSpPr>
        <p:sp>
          <p:nvSpPr>
            <p:cNvPr id="2" name="文本框 1"/>
            <p:cNvSpPr txBox="1"/>
            <p:nvPr/>
          </p:nvSpPr>
          <p:spPr>
            <a:xfrm>
              <a:off x="3597" y="4178"/>
              <a:ext cx="336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界面原型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3E3848E-6ABE-45C9-99A3-7C6EACEE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7" y="844907"/>
            <a:ext cx="2612635" cy="4581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5F1FBF-9AD9-489C-B6AD-7F593C5C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856" y="1009173"/>
            <a:ext cx="2651985" cy="445096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CA0D284-46E4-4B5A-A4B7-34A2ECBDABBC}"/>
              </a:ext>
            </a:extLst>
          </p:cNvPr>
          <p:cNvSpPr txBox="1"/>
          <p:nvPr/>
        </p:nvSpPr>
        <p:spPr>
          <a:xfrm>
            <a:off x="8950937" y="1785273"/>
            <a:ext cx="2043438" cy="203023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游戏界面左上角为暂停键，右上角为目前该关卡所得到金币数和分数统计，下方为玩家操作界面，控制主人公切合音乐，得到金币，提高分数，完成关卡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770120" y="340360"/>
            <a:ext cx="2468245" cy="1123950"/>
            <a:chOff x="3273" y="4178"/>
            <a:chExt cx="3887" cy="1770"/>
          </a:xfrm>
        </p:grpSpPr>
        <p:sp>
          <p:nvSpPr>
            <p:cNvPr id="6" name="文本框 5"/>
            <p:cNvSpPr txBox="1"/>
            <p:nvPr/>
          </p:nvSpPr>
          <p:spPr>
            <a:xfrm>
              <a:off x="3597" y="4178"/>
              <a:ext cx="336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数据字典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273" y="5126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0CEDBA-1C87-4D39-9359-86D2CF8BEA4E}"/>
              </a:ext>
            </a:extLst>
          </p:cNvPr>
          <p:cNvGrpSpPr/>
          <p:nvPr/>
        </p:nvGrpSpPr>
        <p:grpSpPr>
          <a:xfrm>
            <a:off x="472445" y="1901574"/>
            <a:ext cx="3517649" cy="3762831"/>
            <a:chOff x="472445" y="1901574"/>
            <a:chExt cx="3517649" cy="3762831"/>
          </a:xfrm>
        </p:grpSpPr>
        <p:cxnSp>
          <p:nvCxnSpPr>
            <p:cNvPr id="28" name="直线连接符 9"/>
            <p:cNvCxnSpPr>
              <a:cxnSpLocks/>
            </p:cNvCxnSpPr>
            <p:nvPr/>
          </p:nvCxnSpPr>
          <p:spPr>
            <a:xfrm>
              <a:off x="591006" y="2135976"/>
              <a:ext cx="646787" cy="0"/>
            </a:xfrm>
            <a:prstGeom prst="line">
              <a:avLst/>
            </a:prstGeom>
            <a:ln w="38100">
              <a:solidFill>
                <a:srgbClr val="9B97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488778" y="1901574"/>
              <a:ext cx="1351523" cy="464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玩家</a:t>
              </a:r>
              <a:r>
                <a:rPr lang="en-US" altLang="zh-CN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id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328359" y="2571140"/>
              <a:ext cx="2661735" cy="382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400" kern="0" dirty="0">
                <a:ln w="12700" cap="flat">
                  <a:noFill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72445" y="5072704"/>
              <a:ext cx="2012000" cy="591701"/>
              <a:chOff x="1290664" y="4745040"/>
              <a:chExt cx="2012000" cy="59170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315008" y="4745040"/>
                <a:ext cx="1987656" cy="591701"/>
              </a:xfrm>
              <a:prstGeom prst="rect">
                <a:avLst/>
              </a:prstGeom>
              <a:solidFill>
                <a:srgbClr val="9B9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90664" y="4871614"/>
                <a:ext cx="198765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From  </a:t>
                </a:r>
                <a:r>
                  <a:rPr lang="zh-CN" altLang="en-US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玩家信息表</a:t>
                </a:r>
                <a:endParaRPr lang="en-US" altLang="zh-CN" sz="1600" b="1" i="1" kern="0" dirty="0">
                  <a:ln w="12700" cap="flat">
                    <a:noFill/>
                    <a:miter lim="800000"/>
                  </a:ln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89DCB4-736C-41F1-9104-E19BD0251E0C}"/>
              </a:ext>
            </a:extLst>
          </p:cNvPr>
          <p:cNvGrpSpPr/>
          <p:nvPr/>
        </p:nvGrpSpPr>
        <p:grpSpPr>
          <a:xfrm>
            <a:off x="4277004" y="1901574"/>
            <a:ext cx="2245690" cy="3780036"/>
            <a:chOff x="4277004" y="1901574"/>
            <a:chExt cx="2245690" cy="3780036"/>
          </a:xfrm>
        </p:grpSpPr>
        <p:cxnSp>
          <p:nvCxnSpPr>
            <p:cNvPr id="44" name="直线连接符 22"/>
            <p:cNvCxnSpPr/>
            <p:nvPr/>
          </p:nvCxnSpPr>
          <p:spPr>
            <a:xfrm>
              <a:off x="4277004" y="2129842"/>
              <a:ext cx="765358" cy="0"/>
            </a:xfrm>
            <a:prstGeom prst="line">
              <a:avLst/>
            </a:prstGeom>
            <a:ln w="38100">
              <a:solidFill>
                <a:srgbClr val="D6CA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5171171" y="1901574"/>
              <a:ext cx="1351523" cy="463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NPC</a:t>
              </a:r>
              <a:r>
                <a:rPr lang="zh-CN" altLang="en-US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功能</a:t>
              </a:r>
              <a:endParaRPr lang="en-US" altLang="zh-CN" b="1" kern="0" dirty="0">
                <a:ln w="12700" cap="flat">
                  <a:noFill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46464" y="5089909"/>
              <a:ext cx="1987656" cy="591701"/>
              <a:chOff x="2335149" y="4770581"/>
              <a:chExt cx="1987656" cy="591701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2335149" y="4770581"/>
                <a:ext cx="1987656" cy="591701"/>
              </a:xfrm>
              <a:prstGeom prst="rect">
                <a:avLst/>
              </a:prstGeom>
              <a:solidFill>
                <a:srgbClr val="D6CA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2506498" y="4879950"/>
                <a:ext cx="15923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From  NPC</a:t>
                </a:r>
                <a:r>
                  <a:rPr lang="zh-CN" altLang="en-US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表</a:t>
                </a:r>
                <a:endParaRPr lang="en-US" altLang="zh-CN" sz="1600" b="1" i="1" kern="0" dirty="0">
                  <a:ln w="12700" cap="flat">
                    <a:noFill/>
                    <a:miter lim="800000"/>
                  </a:ln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8AF7B8-8E81-4981-A00C-445ACFCA5F7D}"/>
              </a:ext>
            </a:extLst>
          </p:cNvPr>
          <p:cNvGrpSpPr/>
          <p:nvPr/>
        </p:nvGrpSpPr>
        <p:grpSpPr>
          <a:xfrm>
            <a:off x="8057219" y="1864233"/>
            <a:ext cx="2505678" cy="3817376"/>
            <a:chOff x="8057219" y="1864233"/>
            <a:chExt cx="2505678" cy="3817376"/>
          </a:xfrm>
        </p:grpSpPr>
        <p:cxnSp>
          <p:nvCxnSpPr>
            <p:cNvPr id="53" name="直线连接符 31"/>
            <p:cNvCxnSpPr/>
            <p:nvPr/>
          </p:nvCxnSpPr>
          <p:spPr>
            <a:xfrm>
              <a:off x="8057219" y="2126514"/>
              <a:ext cx="765358" cy="0"/>
            </a:xfrm>
            <a:prstGeom prst="line">
              <a:avLst/>
            </a:prstGeom>
            <a:ln w="38100">
              <a:solidFill>
                <a:srgbClr val="9B97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8925359" y="1864233"/>
              <a:ext cx="1637538" cy="463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场景难度等级</a:t>
              </a: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8196139" y="5089908"/>
              <a:ext cx="1987656" cy="591701"/>
              <a:chOff x="2017205" y="4865377"/>
              <a:chExt cx="1987656" cy="591701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2017205" y="4865377"/>
                <a:ext cx="1987656" cy="591701"/>
              </a:xfrm>
              <a:prstGeom prst="rect">
                <a:avLst/>
              </a:prstGeom>
              <a:solidFill>
                <a:srgbClr val="9B9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105295" y="4974746"/>
                <a:ext cx="17794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From  </a:t>
                </a:r>
                <a:r>
                  <a:rPr lang="zh-CN" altLang="en-US" sz="1600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游戏场景表</a:t>
                </a:r>
                <a:endParaRPr lang="en-US" altLang="zh-CN" sz="1600" b="1" i="1" kern="0" dirty="0">
                  <a:ln w="12700" cap="flat">
                    <a:noFill/>
                    <a:miter lim="800000"/>
                  </a:ln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3B5D8AD-8242-4E6F-8BD6-AEDD6217B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72910"/>
              </p:ext>
            </p:extLst>
          </p:nvPr>
        </p:nvGraphicFramePr>
        <p:xfrm>
          <a:off x="496789" y="2603502"/>
          <a:ext cx="3183694" cy="18775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3694">
                  <a:extLst>
                    <a:ext uri="{9D8B030D-6E8A-4147-A177-3AD203B41FA5}">
                      <a16:colId xmlns:a16="http://schemas.microsoft.com/office/drawing/2014/main" val="1431232169"/>
                    </a:ext>
                  </a:extLst>
                </a:gridCol>
              </a:tblGrid>
              <a:tr h="1877578">
                <a:tc>
                  <a:txBody>
                    <a:bodyPr/>
                    <a:lstStyle/>
                    <a:p>
                      <a:pPr algn="l"/>
                      <a:endParaRPr lang="en-US" altLang="zh-CN" sz="1400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名字：玩家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别名：无</a:t>
                      </a: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描述：玩家用户名的编号。 </a:t>
                      </a: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定义：玩家注册一个用户名，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自动递增</a:t>
                      </a:r>
                    </a:p>
                    <a:p>
                      <a:pPr algn="l"/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位置：玩家信息表</a:t>
                      </a:r>
                      <a:endParaRPr lang="zh-CN" sz="14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B9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298452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4187CA6-76B0-429B-980C-23FDBA3D8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77807"/>
              </p:ext>
            </p:extLst>
          </p:nvPr>
        </p:nvGraphicFramePr>
        <p:xfrm>
          <a:off x="4277004" y="2603500"/>
          <a:ext cx="3183694" cy="1877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3694">
                  <a:extLst>
                    <a:ext uri="{9D8B030D-6E8A-4147-A177-3AD203B41FA5}">
                      <a16:colId xmlns:a16="http://schemas.microsoft.com/office/drawing/2014/main" val="2726950800"/>
                    </a:ext>
                  </a:extLst>
                </a:gridCol>
              </a:tblGrid>
              <a:tr h="187759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altLang="zh-CN" sz="14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名字：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NPC</a:t>
                      </a: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别名：无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描述：记录了游戏中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NPC</a:t>
                      </a: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所具备的功能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定义：功能可以是分配任务、发送奖励等等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位置：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NPC</a:t>
                      </a:r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</a:t>
                      </a:r>
                    </a:p>
                  </a:txBody>
                  <a:tcPr marL="68580" marR="68580" marT="0" marB="0">
                    <a:solidFill>
                      <a:srgbClr val="D6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5930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46CF7104-F2A1-4978-B8F7-F5AA379B4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122"/>
              </p:ext>
            </p:extLst>
          </p:nvPr>
        </p:nvGraphicFramePr>
        <p:xfrm>
          <a:off x="8057219" y="2610933"/>
          <a:ext cx="3183694" cy="18775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3694">
                  <a:extLst>
                    <a:ext uri="{9D8B030D-6E8A-4147-A177-3AD203B41FA5}">
                      <a16:colId xmlns:a16="http://schemas.microsoft.com/office/drawing/2014/main" val="1225779957"/>
                    </a:ext>
                  </a:extLst>
                </a:gridCol>
              </a:tblGrid>
              <a:tr h="187757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altLang="zh-CN" sz="14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名字：场景难度等级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别名：关卡难度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描述：表示了游戏关卡难度等级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定义：三个关卡可供选择：简单、一般、困难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4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位置：游戏场景表</a:t>
                      </a:r>
                    </a:p>
                  </a:txBody>
                  <a:tcPr marL="68580" marR="68580" marT="0" marB="0">
                    <a:solidFill>
                      <a:srgbClr val="9B9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70963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BC0E098A-8E16-4FF2-8F6B-C118A895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73" y="402013"/>
            <a:ext cx="7059447" cy="4797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600134" y="1685904"/>
            <a:ext cx="9501015" cy="830997"/>
            <a:chOff x="1399474" y="2016104"/>
            <a:chExt cx="9501015" cy="830997"/>
          </a:xfrm>
        </p:grpSpPr>
        <p:sp>
          <p:nvSpPr>
            <p:cNvPr id="12" name="矩形 11"/>
            <p:cNvSpPr/>
            <p:nvPr/>
          </p:nvSpPr>
          <p:spPr>
            <a:xfrm>
              <a:off x="1399474" y="2016104"/>
              <a:ext cx="33757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使用了</a:t>
              </a:r>
              <a:r>
                <a:rPr lang="en-US" altLang="zh-CN" sz="2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GitHub</a:t>
              </a:r>
              <a:r>
                <a:rPr lang="zh-CN" altLang="en-US" sz="2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进行配置管理</a:t>
              </a:r>
              <a:endParaRPr lang="en-US" altLang="zh-CN" sz="2400" kern="0" dirty="0">
                <a:ln w="12700" cap="flat">
                  <a:noFill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PA-10223"/>
            <p:cNvSpPr/>
            <p:nvPr>
              <p:custDataLst>
                <p:tags r:id="rId1"/>
              </p:custDataLst>
            </p:nvPr>
          </p:nvSpPr>
          <p:spPr>
            <a:xfrm>
              <a:off x="4828873" y="2119551"/>
              <a:ext cx="6071616" cy="616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主要通过</a:t>
              </a:r>
              <a:r>
                <a:rPr kumimoji="1" lang="en-US" altLang="zh-CN" sz="1200" b="1" dirty="0" err="1">
                  <a:solidFill>
                    <a:srgbClr val="9B97A6"/>
                  </a:solidFill>
                  <a:cs typeface="+mn-ea"/>
                  <a:sym typeface="+mn-lt"/>
                </a:rPr>
                <a:t>github</a:t>
              </a: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网址进行项目版本管理。</a:t>
              </a:r>
              <a:endParaRPr kumimoji="1" lang="en-US" altLang="zh-CN" sz="1200" b="1" dirty="0">
                <a:solidFill>
                  <a:srgbClr val="9B97A6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与</a:t>
              </a:r>
              <a:r>
                <a:rPr kumimoji="1" lang="en-US" altLang="zh-CN" sz="1200" b="1" dirty="0" err="1">
                  <a:solidFill>
                    <a:srgbClr val="9B97A6"/>
                  </a:solidFill>
                  <a:cs typeface="+mn-ea"/>
                  <a:sym typeface="+mn-lt"/>
                </a:rPr>
                <a:t>chorme</a:t>
              </a: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的</a:t>
              </a:r>
              <a:r>
                <a:rPr kumimoji="1" lang="en-US" altLang="zh-CN" sz="1200" b="1" dirty="0" err="1">
                  <a:solidFill>
                    <a:srgbClr val="9B97A6"/>
                  </a:solidFill>
                  <a:cs typeface="+mn-ea"/>
                  <a:sym typeface="+mn-lt"/>
                </a:rPr>
                <a:t>ziphub</a:t>
              </a:r>
              <a:r>
                <a:rPr kumimoji="1" lang="en-US" altLang="zh-CN" sz="1200" b="1" dirty="0">
                  <a:solidFill>
                    <a:srgbClr val="9B97A6"/>
                  </a:solidFill>
                  <a:cs typeface="+mn-ea"/>
                  <a:sym typeface="+mn-lt"/>
                </a:rPr>
                <a:t> for </a:t>
              </a:r>
              <a:r>
                <a:rPr kumimoji="1" lang="en-US" altLang="zh-CN" sz="1200" b="1" dirty="0" err="1">
                  <a:solidFill>
                    <a:srgbClr val="9B97A6"/>
                  </a:solidFill>
                  <a:cs typeface="+mn-ea"/>
                  <a:sym typeface="+mn-lt"/>
                </a:rPr>
                <a:t>github</a:t>
              </a:r>
              <a:r>
                <a:rPr kumimoji="1" lang="zh-CN" altLang="en-US" sz="1200" b="1" dirty="0">
                  <a:solidFill>
                    <a:srgbClr val="9B97A6"/>
                  </a:solidFill>
                  <a:cs typeface="+mn-ea"/>
                  <a:sym typeface="+mn-lt"/>
                </a:rPr>
                <a:t>插件进行版本的配置和下载</a:t>
              </a:r>
              <a:endParaRPr kumimoji="1" lang="en-US" altLang="zh-CN" sz="1200" b="1" dirty="0">
                <a:solidFill>
                  <a:srgbClr val="9B97A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441909" y="3138805"/>
            <a:ext cx="2281583" cy="2520000"/>
            <a:chOff x="1263474" y="3429000"/>
            <a:chExt cx="2281583" cy="2520000"/>
          </a:xfrm>
        </p:grpSpPr>
        <p:sp>
          <p:nvSpPr>
            <p:cNvPr id="51" name="矩形 50"/>
            <p:cNvSpPr/>
            <p:nvPr/>
          </p:nvSpPr>
          <p:spPr>
            <a:xfrm>
              <a:off x="1319962" y="3429000"/>
              <a:ext cx="2225095" cy="2520000"/>
            </a:xfrm>
            <a:prstGeom prst="rect">
              <a:avLst/>
            </a:prstGeom>
            <a:solidFill>
              <a:srgbClr val="9B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263474" y="3973997"/>
              <a:ext cx="2281583" cy="1295868"/>
              <a:chOff x="1483769" y="2046644"/>
              <a:chExt cx="2281583" cy="1295868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483769" y="2046644"/>
                <a:ext cx="2225095" cy="1295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通过</a:t>
                </a:r>
                <a:r>
                  <a:rPr lang="en-US" altLang="zh-CN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GitHub</a:t>
                </a:r>
              </a:p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建立</a:t>
                </a:r>
                <a:r>
                  <a:rPr lang="en-US" altLang="zh-CN" b="1" i="1" kern="0" dirty="0">
                    <a:ln w="12700" cap="flat">
                      <a:noFill/>
                      <a:miter lim="800000"/>
                    </a:ln>
                    <a:solidFill>
                      <a:schemeClr val="bg1"/>
                    </a:solidFill>
                    <a:cs typeface="+mn-ea"/>
                    <a:sym typeface="+mn-lt"/>
                  </a:rPr>
                  <a:t>ZUCC-MUSICDREAM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540257" y="2834716"/>
                <a:ext cx="2225095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en-GB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1308491" y="3745566"/>
              <a:ext cx="2225095" cy="464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b="1" i="1" kern="0" dirty="0">
                <a:ln w="12700" cap="flat">
                  <a:noFill/>
                  <a:miter lim="800000"/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73930" y="340360"/>
            <a:ext cx="2468245" cy="656590"/>
            <a:chOff x="3279" y="4178"/>
            <a:chExt cx="3887" cy="1034"/>
          </a:xfrm>
        </p:grpSpPr>
        <p:sp>
          <p:nvSpPr>
            <p:cNvPr id="3" name="文本框 2"/>
            <p:cNvSpPr txBox="1"/>
            <p:nvPr/>
          </p:nvSpPr>
          <p:spPr>
            <a:xfrm>
              <a:off x="3597" y="4178"/>
              <a:ext cx="336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项目配置管理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871B3C3-FA09-4A81-99B5-72411257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714" y="2633631"/>
            <a:ext cx="7393863" cy="3676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ïṡ1ïḍe"/>
          <p:cNvSpPr/>
          <p:nvPr/>
        </p:nvSpPr>
        <p:spPr>
          <a:xfrm>
            <a:off x="0" y="1866900"/>
            <a:ext cx="12192000" cy="1872996"/>
          </a:xfrm>
          <a:prstGeom prst="rect">
            <a:avLst/>
          </a:prstGeom>
          <a:blipFill rotWithShape="1">
            <a:blip r:embed="rId3"/>
            <a:stretch>
              <a:fillRect t="-168110" b="-165847"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îş1iḋe"/>
          <p:cNvSpPr/>
          <p:nvPr/>
        </p:nvSpPr>
        <p:spPr>
          <a:xfrm>
            <a:off x="578802" y="3100551"/>
            <a:ext cx="10858500" cy="2743485"/>
          </a:xfrm>
          <a:prstGeom prst="rect">
            <a:avLst/>
          </a:prstGeom>
          <a:solidFill>
            <a:srgbClr val="9B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9" name="îs1ïḓé"/>
          <p:cNvSpPr/>
          <p:nvPr/>
        </p:nvSpPr>
        <p:spPr>
          <a:xfrm>
            <a:off x="9959158" y="4528328"/>
            <a:ext cx="263903" cy="233979"/>
          </a:xfrm>
          <a:custGeom>
            <a:avLst/>
            <a:gdLst>
              <a:gd name="connsiteX0" fmla="*/ 254184 w 609262"/>
              <a:gd name="connsiteY0" fmla="*/ 283532 h 540178"/>
              <a:gd name="connsiteX1" fmla="*/ 254402 w 609262"/>
              <a:gd name="connsiteY1" fmla="*/ 283532 h 540178"/>
              <a:gd name="connsiteX2" fmla="*/ 276279 w 609262"/>
              <a:gd name="connsiteY2" fmla="*/ 305374 h 540178"/>
              <a:gd name="connsiteX3" fmla="*/ 276279 w 609262"/>
              <a:gd name="connsiteY3" fmla="*/ 469628 h 540178"/>
              <a:gd name="connsiteX4" fmla="*/ 311938 w 609262"/>
              <a:gd name="connsiteY4" fmla="*/ 421138 h 540178"/>
              <a:gd name="connsiteX5" fmla="*/ 342566 w 609262"/>
              <a:gd name="connsiteY5" fmla="*/ 416551 h 540178"/>
              <a:gd name="connsiteX6" fmla="*/ 347379 w 609262"/>
              <a:gd name="connsiteY6" fmla="*/ 446912 h 540178"/>
              <a:gd name="connsiteX7" fmla="*/ 293343 w 609262"/>
              <a:gd name="connsiteY7" fmla="*/ 520520 h 540178"/>
              <a:gd name="connsiteX8" fmla="*/ 254840 w 609262"/>
              <a:gd name="connsiteY8" fmla="*/ 540178 h 540178"/>
              <a:gd name="connsiteX9" fmla="*/ 254621 w 609262"/>
              <a:gd name="connsiteY9" fmla="*/ 540178 h 540178"/>
              <a:gd name="connsiteX10" fmla="*/ 216118 w 609262"/>
              <a:gd name="connsiteY10" fmla="*/ 520957 h 540178"/>
              <a:gd name="connsiteX11" fmla="*/ 160770 w 609262"/>
              <a:gd name="connsiteY11" fmla="*/ 447567 h 540178"/>
              <a:gd name="connsiteX12" fmla="*/ 164926 w 609262"/>
              <a:gd name="connsiteY12" fmla="*/ 416988 h 540178"/>
              <a:gd name="connsiteX13" fmla="*/ 195772 w 609262"/>
              <a:gd name="connsiteY13" fmla="*/ 421138 h 540178"/>
              <a:gd name="connsiteX14" fmla="*/ 232525 w 609262"/>
              <a:gd name="connsiteY14" fmla="*/ 470065 h 540178"/>
              <a:gd name="connsiteX15" fmla="*/ 232525 w 609262"/>
              <a:gd name="connsiteY15" fmla="*/ 305593 h 540178"/>
              <a:gd name="connsiteX16" fmla="*/ 254184 w 609262"/>
              <a:gd name="connsiteY16" fmla="*/ 283532 h 540178"/>
              <a:gd name="connsiteX17" fmla="*/ 252893 w 609262"/>
              <a:gd name="connsiteY17" fmla="*/ 0 h 540178"/>
              <a:gd name="connsiteX18" fmla="*/ 349369 w 609262"/>
              <a:gd name="connsiteY18" fmla="*/ 40193 h 540178"/>
              <a:gd name="connsiteX19" fmla="*/ 387872 w 609262"/>
              <a:gd name="connsiteY19" fmla="*/ 114899 h 540178"/>
              <a:gd name="connsiteX20" fmla="*/ 472315 w 609262"/>
              <a:gd name="connsiteY20" fmla="*/ 114899 h 540178"/>
              <a:gd name="connsiteX21" fmla="*/ 609262 w 609262"/>
              <a:gd name="connsiteY21" fmla="*/ 251642 h 540178"/>
              <a:gd name="connsiteX22" fmla="*/ 472315 w 609262"/>
              <a:gd name="connsiteY22" fmla="*/ 388604 h 540178"/>
              <a:gd name="connsiteX23" fmla="*/ 315023 w 609262"/>
              <a:gd name="connsiteY23" fmla="*/ 388604 h 540178"/>
              <a:gd name="connsiteX24" fmla="*/ 293146 w 609262"/>
              <a:gd name="connsiteY24" fmla="*/ 366760 h 540178"/>
              <a:gd name="connsiteX25" fmla="*/ 315023 w 609262"/>
              <a:gd name="connsiteY25" fmla="*/ 344916 h 540178"/>
              <a:gd name="connsiteX26" fmla="*/ 472315 w 609262"/>
              <a:gd name="connsiteY26" fmla="*/ 344916 h 540178"/>
              <a:gd name="connsiteX27" fmla="*/ 565509 w 609262"/>
              <a:gd name="connsiteY27" fmla="*/ 251642 h 540178"/>
              <a:gd name="connsiteX28" fmla="*/ 472315 w 609262"/>
              <a:gd name="connsiteY28" fmla="*/ 158587 h 540178"/>
              <a:gd name="connsiteX29" fmla="*/ 367964 w 609262"/>
              <a:gd name="connsiteY29" fmla="*/ 158587 h 540178"/>
              <a:gd name="connsiteX30" fmla="*/ 346087 w 609262"/>
              <a:gd name="connsiteY30" fmla="*/ 137180 h 540178"/>
              <a:gd name="connsiteX31" fmla="*/ 252893 w 609262"/>
              <a:gd name="connsiteY31" fmla="*/ 43688 h 540178"/>
              <a:gd name="connsiteX32" fmla="*/ 159699 w 609262"/>
              <a:gd name="connsiteY32" fmla="*/ 136743 h 540178"/>
              <a:gd name="connsiteX33" fmla="*/ 137823 w 609262"/>
              <a:gd name="connsiteY33" fmla="*/ 158587 h 540178"/>
              <a:gd name="connsiteX34" fmla="*/ 137166 w 609262"/>
              <a:gd name="connsiteY34" fmla="*/ 158587 h 540178"/>
              <a:gd name="connsiteX35" fmla="*/ 43753 w 609262"/>
              <a:gd name="connsiteY35" fmla="*/ 251642 h 540178"/>
              <a:gd name="connsiteX36" fmla="*/ 136947 w 609262"/>
              <a:gd name="connsiteY36" fmla="*/ 344916 h 540178"/>
              <a:gd name="connsiteX37" fmla="*/ 189670 w 609262"/>
              <a:gd name="connsiteY37" fmla="*/ 344916 h 540178"/>
              <a:gd name="connsiteX38" fmla="*/ 211547 w 609262"/>
              <a:gd name="connsiteY38" fmla="*/ 366760 h 540178"/>
              <a:gd name="connsiteX39" fmla="*/ 189670 w 609262"/>
              <a:gd name="connsiteY39" fmla="*/ 388604 h 540178"/>
              <a:gd name="connsiteX40" fmla="*/ 136947 w 609262"/>
              <a:gd name="connsiteY40" fmla="*/ 388604 h 540178"/>
              <a:gd name="connsiteX41" fmla="*/ 0 w 609262"/>
              <a:gd name="connsiteY41" fmla="*/ 251642 h 540178"/>
              <a:gd name="connsiteX42" fmla="*/ 40253 w 609262"/>
              <a:gd name="connsiteY42" fmla="*/ 155311 h 540178"/>
              <a:gd name="connsiteX43" fmla="*/ 117477 w 609262"/>
              <a:gd name="connsiteY43" fmla="*/ 116647 h 540178"/>
              <a:gd name="connsiteX44" fmla="*/ 252893 w 609262"/>
              <a:gd name="connsiteY44" fmla="*/ 0 h 5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9262" h="540178">
                <a:moveTo>
                  <a:pt x="254184" y="283532"/>
                </a:moveTo>
                <a:lnTo>
                  <a:pt x="254402" y="283532"/>
                </a:lnTo>
                <a:cubicBezTo>
                  <a:pt x="266435" y="283532"/>
                  <a:pt x="276060" y="293361"/>
                  <a:pt x="276279" y="305374"/>
                </a:cubicBezTo>
                <a:lnTo>
                  <a:pt x="276279" y="469628"/>
                </a:lnTo>
                <a:lnTo>
                  <a:pt x="311938" y="421138"/>
                </a:lnTo>
                <a:cubicBezTo>
                  <a:pt x="319158" y="411527"/>
                  <a:pt x="332940" y="409343"/>
                  <a:pt x="342566" y="416551"/>
                </a:cubicBezTo>
                <a:cubicBezTo>
                  <a:pt x="352410" y="423541"/>
                  <a:pt x="354379" y="437301"/>
                  <a:pt x="347379" y="446912"/>
                </a:cubicBezTo>
                <a:lnTo>
                  <a:pt x="293343" y="520520"/>
                </a:lnTo>
                <a:cubicBezTo>
                  <a:pt x="284155" y="532970"/>
                  <a:pt x="270154" y="539960"/>
                  <a:pt x="254840" y="540178"/>
                </a:cubicBezTo>
                <a:lnTo>
                  <a:pt x="254621" y="540178"/>
                </a:lnTo>
                <a:cubicBezTo>
                  <a:pt x="239307" y="540178"/>
                  <a:pt x="225306" y="533189"/>
                  <a:pt x="216118" y="520957"/>
                </a:cubicBezTo>
                <a:lnTo>
                  <a:pt x="160770" y="447567"/>
                </a:lnTo>
                <a:cubicBezTo>
                  <a:pt x="153550" y="437956"/>
                  <a:pt x="155300" y="424196"/>
                  <a:pt x="164926" y="416988"/>
                </a:cubicBezTo>
                <a:cubicBezTo>
                  <a:pt x="174771" y="409562"/>
                  <a:pt x="188334" y="411527"/>
                  <a:pt x="195772" y="421138"/>
                </a:cubicBezTo>
                <a:lnTo>
                  <a:pt x="232525" y="470065"/>
                </a:lnTo>
                <a:lnTo>
                  <a:pt x="232525" y="305593"/>
                </a:lnTo>
                <a:cubicBezTo>
                  <a:pt x="232307" y="293361"/>
                  <a:pt x="242151" y="283532"/>
                  <a:pt x="254184" y="283532"/>
                </a:cubicBezTo>
                <a:close/>
                <a:moveTo>
                  <a:pt x="252893" y="0"/>
                </a:moveTo>
                <a:cubicBezTo>
                  <a:pt x="289427" y="0"/>
                  <a:pt x="323773" y="14199"/>
                  <a:pt x="349369" y="40193"/>
                </a:cubicBezTo>
                <a:cubicBezTo>
                  <a:pt x="369933" y="60726"/>
                  <a:pt x="383277" y="86721"/>
                  <a:pt x="387872" y="114899"/>
                </a:cubicBezTo>
                <a:lnTo>
                  <a:pt x="472315" y="114899"/>
                </a:lnTo>
                <a:cubicBezTo>
                  <a:pt x="547789" y="114899"/>
                  <a:pt x="609262" y="176281"/>
                  <a:pt x="609262" y="251642"/>
                </a:cubicBezTo>
                <a:cubicBezTo>
                  <a:pt x="609262" y="327222"/>
                  <a:pt x="547789" y="388604"/>
                  <a:pt x="472315" y="388604"/>
                </a:cubicBezTo>
                <a:lnTo>
                  <a:pt x="315023" y="388604"/>
                </a:lnTo>
                <a:cubicBezTo>
                  <a:pt x="302990" y="388604"/>
                  <a:pt x="293146" y="378774"/>
                  <a:pt x="293146" y="366760"/>
                </a:cubicBezTo>
                <a:cubicBezTo>
                  <a:pt x="293146" y="354527"/>
                  <a:pt x="302990" y="344916"/>
                  <a:pt x="315023" y="344916"/>
                </a:cubicBezTo>
                <a:lnTo>
                  <a:pt x="472315" y="344916"/>
                </a:lnTo>
                <a:cubicBezTo>
                  <a:pt x="523725" y="344916"/>
                  <a:pt x="565509" y="302976"/>
                  <a:pt x="565509" y="251642"/>
                </a:cubicBezTo>
                <a:cubicBezTo>
                  <a:pt x="565509" y="200309"/>
                  <a:pt x="523725" y="158587"/>
                  <a:pt x="472315" y="158587"/>
                </a:cubicBezTo>
                <a:lnTo>
                  <a:pt x="367964" y="158587"/>
                </a:lnTo>
                <a:cubicBezTo>
                  <a:pt x="356151" y="158587"/>
                  <a:pt x="346306" y="148976"/>
                  <a:pt x="346087" y="137180"/>
                </a:cubicBezTo>
                <a:cubicBezTo>
                  <a:pt x="345431" y="84755"/>
                  <a:pt x="304303" y="43688"/>
                  <a:pt x="252893" y="43688"/>
                </a:cubicBezTo>
                <a:cubicBezTo>
                  <a:pt x="201483" y="43688"/>
                  <a:pt x="159699" y="85410"/>
                  <a:pt x="159699" y="136743"/>
                </a:cubicBezTo>
                <a:cubicBezTo>
                  <a:pt x="159699" y="148757"/>
                  <a:pt x="149855" y="158587"/>
                  <a:pt x="137823" y="158587"/>
                </a:cubicBezTo>
                <a:lnTo>
                  <a:pt x="137166" y="158587"/>
                </a:lnTo>
                <a:cubicBezTo>
                  <a:pt x="84881" y="159461"/>
                  <a:pt x="43753" y="200309"/>
                  <a:pt x="43753" y="251642"/>
                </a:cubicBezTo>
                <a:cubicBezTo>
                  <a:pt x="43753" y="302976"/>
                  <a:pt x="85538" y="344698"/>
                  <a:pt x="136947" y="344916"/>
                </a:cubicBezTo>
                <a:lnTo>
                  <a:pt x="189670" y="344916"/>
                </a:lnTo>
                <a:cubicBezTo>
                  <a:pt x="201702" y="344916"/>
                  <a:pt x="211547" y="354527"/>
                  <a:pt x="211547" y="366760"/>
                </a:cubicBezTo>
                <a:cubicBezTo>
                  <a:pt x="211547" y="378774"/>
                  <a:pt x="201702" y="388604"/>
                  <a:pt x="189670" y="388604"/>
                </a:cubicBezTo>
                <a:lnTo>
                  <a:pt x="136947" y="388604"/>
                </a:lnTo>
                <a:cubicBezTo>
                  <a:pt x="61473" y="388386"/>
                  <a:pt x="0" y="327004"/>
                  <a:pt x="0" y="251642"/>
                </a:cubicBezTo>
                <a:cubicBezTo>
                  <a:pt x="0" y="215381"/>
                  <a:pt x="14220" y="181086"/>
                  <a:pt x="40253" y="155311"/>
                </a:cubicBezTo>
                <a:cubicBezTo>
                  <a:pt x="61255" y="134340"/>
                  <a:pt x="88163" y="121016"/>
                  <a:pt x="117477" y="116647"/>
                </a:cubicBezTo>
                <a:cubicBezTo>
                  <a:pt x="127322" y="50678"/>
                  <a:pt x="184420" y="0"/>
                  <a:pt x="252893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409878" y="4528328"/>
            <a:ext cx="0" cy="127404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067474" y="4528328"/>
            <a:ext cx="0" cy="127404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759196" y="4528328"/>
            <a:ext cx="0" cy="127404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îślïḓê"/>
          <p:cNvSpPr/>
          <p:nvPr/>
        </p:nvSpPr>
        <p:spPr>
          <a:xfrm>
            <a:off x="1111295" y="4999368"/>
            <a:ext cx="1755632" cy="504279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林安晨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92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îślïḓê"/>
          <p:cNvSpPr/>
          <p:nvPr/>
        </p:nvSpPr>
        <p:spPr>
          <a:xfrm>
            <a:off x="3872594" y="4999367"/>
            <a:ext cx="1755632" cy="504279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孙雷明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91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îślïḓê"/>
          <p:cNvSpPr/>
          <p:nvPr/>
        </p:nvSpPr>
        <p:spPr>
          <a:xfrm>
            <a:off x="6592565" y="4999366"/>
            <a:ext cx="1755632" cy="504279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许淇凯 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90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îślïḓê"/>
          <p:cNvSpPr/>
          <p:nvPr/>
        </p:nvSpPr>
        <p:spPr>
          <a:xfrm>
            <a:off x="9284285" y="4951791"/>
            <a:ext cx="1755632" cy="504279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总分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100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73930" y="340360"/>
            <a:ext cx="2468245" cy="879475"/>
            <a:chOff x="3279" y="4178"/>
            <a:chExt cx="3887" cy="1385"/>
          </a:xfrm>
        </p:grpSpPr>
        <p:sp>
          <p:nvSpPr>
            <p:cNvPr id="3" name="文本框 2"/>
            <p:cNvSpPr txBox="1"/>
            <p:nvPr/>
          </p:nvSpPr>
          <p:spPr>
            <a:xfrm>
              <a:off x="3597" y="4178"/>
              <a:ext cx="3362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小组分工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2ECECAA-D147-4599-A402-BD41013354D0}"/>
              </a:ext>
            </a:extLst>
          </p:cNvPr>
          <p:cNvSpPr txBox="1"/>
          <p:nvPr/>
        </p:nvSpPr>
        <p:spPr>
          <a:xfrm>
            <a:off x="960599" y="3668110"/>
            <a:ext cx="2157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Word</a:t>
            </a:r>
            <a:r>
              <a:rPr lang="zh-CN" altLang="en-US" dirty="0">
                <a:solidFill>
                  <a:schemeClr val="bg1"/>
                </a:solidFill>
              </a:rPr>
              <a:t>文档的修改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D2CEC-8ED0-4C57-853B-B61A3B087594}"/>
              </a:ext>
            </a:extLst>
          </p:cNvPr>
          <p:cNvSpPr txBox="1"/>
          <p:nvPr/>
        </p:nvSpPr>
        <p:spPr>
          <a:xfrm>
            <a:off x="3872594" y="3626069"/>
            <a:ext cx="185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界面原型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数据字典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4CD380-9DFC-4827-BC23-9F9F02DE3BAD}"/>
              </a:ext>
            </a:extLst>
          </p:cNvPr>
          <p:cNvSpPr txBox="1"/>
          <p:nvPr/>
        </p:nvSpPr>
        <p:spPr>
          <a:xfrm>
            <a:off x="6480588" y="3615650"/>
            <a:ext cx="2157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Word</a:t>
            </a:r>
            <a:r>
              <a:rPr lang="zh-CN" altLang="en-US" dirty="0">
                <a:solidFill>
                  <a:schemeClr val="bg1"/>
                </a:solidFill>
              </a:rPr>
              <a:t>文档的编写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寻找用户代表并咨询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39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5" grpId="0"/>
      <p:bldP spid="7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925FCA-00CE-4152-9846-B52FB48C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213" y="1463549"/>
            <a:ext cx="3171342" cy="1802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A990E5-A19E-42F5-BADA-13F1FEA3E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488" y="2469606"/>
            <a:ext cx="3529320" cy="18914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61A4A5-77DB-43FE-81BF-4A52D90D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27" y="2165923"/>
            <a:ext cx="2100486" cy="21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3456B6-AACD-43BA-A2C0-589CE5726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04" y="687246"/>
            <a:ext cx="2509582" cy="257426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84772" y="2658873"/>
            <a:ext cx="3064042" cy="1881249"/>
            <a:chOff x="546190" y="2956772"/>
            <a:chExt cx="3064042" cy="1881249"/>
          </a:xfrm>
        </p:grpSpPr>
        <p:sp>
          <p:nvSpPr>
            <p:cNvPr id="18" name="椭圆 17"/>
            <p:cNvSpPr/>
            <p:nvPr/>
          </p:nvSpPr>
          <p:spPr>
            <a:xfrm>
              <a:off x="2405225" y="2956772"/>
              <a:ext cx="1066277" cy="1050891"/>
            </a:xfrm>
            <a:prstGeom prst="ellipse">
              <a:avLst/>
            </a:prstGeom>
            <a:solidFill>
              <a:srgbClr val="C5CCD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46190" y="3614804"/>
              <a:ext cx="3064042" cy="1223217"/>
              <a:chOff x="2417271" y="2315731"/>
              <a:chExt cx="3064042" cy="1223217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538344" y="2315731"/>
                <a:ext cx="2661735" cy="463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ln w="3175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需求规格说明书模板 </a:t>
                </a:r>
                <a:endParaRPr lang="en-US" altLang="zh-CN" kern="0" dirty="0">
                  <a:ln w="12700" cap="flat">
                    <a:noFill/>
                    <a:miter lim="800000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417271" y="2834716"/>
                <a:ext cx="3064042" cy="70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计算机软件需求规格说明书（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GB/T 9385-2008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）。</a:t>
                </a:r>
                <a:endParaRPr kumimoji="1" lang="en-GB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136770" y="3702460"/>
            <a:ext cx="3064042" cy="1872149"/>
            <a:chOff x="3102480" y="3988845"/>
            <a:chExt cx="3064042" cy="1872149"/>
          </a:xfrm>
        </p:grpSpPr>
        <p:sp>
          <p:nvSpPr>
            <p:cNvPr id="49" name="椭圆 48"/>
            <p:cNvSpPr/>
            <p:nvPr/>
          </p:nvSpPr>
          <p:spPr>
            <a:xfrm>
              <a:off x="4331332" y="3988845"/>
              <a:ext cx="1301591" cy="1267139"/>
            </a:xfrm>
            <a:prstGeom prst="ellipse">
              <a:avLst/>
            </a:prstGeom>
            <a:solidFill>
              <a:srgbClr val="C5CCD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3102480" y="4659041"/>
              <a:ext cx="3064042" cy="1201953"/>
              <a:chOff x="2417271" y="2336995"/>
              <a:chExt cx="3064042" cy="1201953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2618424" y="2336995"/>
                <a:ext cx="2661735" cy="463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ln w="3175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文档制作过程</a:t>
                </a:r>
                <a:endParaRPr lang="en-US" altLang="zh-CN" kern="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2417271" y="2834716"/>
                <a:ext cx="3064042" cy="70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</a:rPr>
                  <a:t>《软件工程导论》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</a:rPr>
                  <a:t>[M]</a:t>
                </a:r>
                <a:r>
                  <a:rPr kumimoji="1" lang="zh-CN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</a:rPr>
                  <a:t>．第六版．北京：清华大学出版社 </a:t>
                </a:r>
                <a:endParaRPr kumimoji="1" lang="en-GB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5760303" y="3438664"/>
            <a:ext cx="3064042" cy="1436137"/>
            <a:chOff x="2417271" y="2425976"/>
            <a:chExt cx="3064042" cy="1436137"/>
          </a:xfrm>
        </p:grpSpPr>
        <p:sp>
          <p:nvSpPr>
            <p:cNvPr id="67" name="矩形 66"/>
            <p:cNvSpPr/>
            <p:nvPr/>
          </p:nvSpPr>
          <p:spPr>
            <a:xfrm>
              <a:off x="2618425" y="2425976"/>
              <a:ext cx="2661735" cy="463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kern="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界面原型制作</a:t>
              </a:r>
              <a:endParaRPr lang="en-US" altLang="zh-CN" kern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417271" y="2834716"/>
              <a:ext cx="3064042" cy="10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LayaAir</a:t>
              </a:r>
              <a:r>
                <a: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技术文档</a:t>
              </a:r>
              <a:r>
                <a: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</a:t>
              </a:r>
              <a:r>
                <a:rPr kumimoji="1" lang="en-GB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https://ldc2.layabox.com/</a:t>
              </a:r>
              <a:r>
                <a: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（</a:t>
              </a:r>
              <a:r>
                <a: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2021/10/23</a:t>
              </a:r>
              <a:r>
                <a: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）</a:t>
              </a:r>
              <a:endParaRPr kumimoji="1"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054363" y="2234101"/>
            <a:ext cx="3345377" cy="3019784"/>
            <a:chOff x="8000968" y="2519070"/>
            <a:chExt cx="3345377" cy="3019784"/>
          </a:xfrm>
        </p:grpSpPr>
        <p:sp>
          <p:nvSpPr>
            <p:cNvPr id="71" name="椭圆 70"/>
            <p:cNvSpPr/>
            <p:nvPr/>
          </p:nvSpPr>
          <p:spPr>
            <a:xfrm>
              <a:off x="8000968" y="2519070"/>
              <a:ext cx="989789" cy="982065"/>
            </a:xfrm>
            <a:prstGeom prst="ellipse">
              <a:avLst/>
            </a:prstGeom>
            <a:solidFill>
              <a:srgbClr val="C5CCD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8282303" y="4748022"/>
              <a:ext cx="3064042" cy="790832"/>
              <a:chOff x="2417271" y="2425976"/>
              <a:chExt cx="3064042" cy="790832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2618425" y="2425976"/>
                <a:ext cx="2661735" cy="463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ln w="3175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项目配置管理</a:t>
                </a:r>
                <a:endParaRPr lang="en-US" altLang="zh-CN" kern="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2417271" y="2834716"/>
                <a:ext cx="3064042" cy="38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利用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Github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进行项目版本配置管理</a:t>
                </a:r>
                <a:endParaRPr kumimoji="1" lang="en-GB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773930" y="340360"/>
            <a:ext cx="2468245" cy="879475"/>
            <a:chOff x="3279" y="4178"/>
            <a:chExt cx="3887" cy="1385"/>
          </a:xfrm>
        </p:grpSpPr>
        <p:sp>
          <p:nvSpPr>
            <p:cNvPr id="2" name="文本框 1"/>
            <p:cNvSpPr txBox="1"/>
            <p:nvPr/>
          </p:nvSpPr>
          <p:spPr>
            <a:xfrm>
              <a:off x="3597" y="4178"/>
              <a:ext cx="336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B97A6"/>
                  </a:solidFill>
                  <a:effectLst/>
                  <a:uLnTx/>
                  <a:uFillTx/>
                  <a:cs typeface="+mn-ea"/>
                  <a:sym typeface="+mn-lt"/>
                </a:rPr>
                <a:t>参考资料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79" y="4741"/>
              <a:ext cx="38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  <a:r>
                <a:rPr kumimoji="0" lang="zh-CN" altLang="en-US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Please enter the title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4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0"/>
            <a:ext cx="7546975" cy="3087370"/>
          </a:xfrm>
          <a:prstGeom prst="rect">
            <a:avLst/>
          </a:prstGeom>
        </p:spPr>
      </p:pic>
      <p:pic>
        <p:nvPicPr>
          <p:cNvPr id="4" name="그래픽 5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666557" y="5614925"/>
            <a:ext cx="5525442" cy="1243075"/>
          </a:xfrm>
          <a:prstGeom prst="rect">
            <a:avLst/>
          </a:prstGeom>
        </p:spPr>
      </p:pic>
      <p:pic>
        <p:nvPicPr>
          <p:cNvPr id="5" name="그래픽 6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1131743" y="2048307"/>
            <a:ext cx="1060257" cy="2055359"/>
          </a:xfrm>
          <a:prstGeom prst="rect">
            <a:avLst/>
          </a:prstGeom>
        </p:spPr>
      </p:pic>
      <p:pic>
        <p:nvPicPr>
          <p:cNvPr id="7" name="그래픽 8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7460" y="1177290"/>
            <a:ext cx="358140" cy="392430"/>
          </a:xfrm>
          <a:prstGeom prst="rect">
            <a:avLst/>
          </a:prstGeom>
        </p:spPr>
      </p:pic>
      <p:pic>
        <p:nvPicPr>
          <p:cNvPr id="8" name="그래픽 10"/>
          <p:cNvPicPr>
            <a:picLocks noChangeAspect="1"/>
          </p:cNvPicPr>
          <p:nvPr/>
        </p:nvPicPr>
        <p:blipFill>
          <a:blip r:embed="rId11" cstate="screen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7313" y="3198495"/>
            <a:ext cx="219075" cy="219075"/>
          </a:xfrm>
          <a:prstGeom prst="rect">
            <a:avLst/>
          </a:prstGeom>
        </p:spPr>
      </p:pic>
      <p:pic>
        <p:nvPicPr>
          <p:cNvPr id="9" name="그래픽 13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1477" y="5435408"/>
            <a:ext cx="443497" cy="443497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5148722" y="4736744"/>
            <a:ext cx="2398253" cy="543339"/>
          </a:xfrm>
          <a:prstGeom prst="roundRect">
            <a:avLst/>
          </a:prstGeom>
          <a:solidFill>
            <a:srgbClr val="9B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13544" y="4824289"/>
            <a:ext cx="2067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kumimoji="1" lang="en-US" altLang="zh-CN" dirty="0">
                <a:solidFill>
                  <a:schemeClr val="bg1"/>
                </a:solidFill>
                <a:cs typeface="+mn-ea"/>
                <a:sym typeface="+mn-lt"/>
              </a:rPr>
              <a:t>G13</a:t>
            </a:r>
            <a:endParaRPr kumimoji="1"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30120" y="2310765"/>
            <a:ext cx="82372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非常感谢观看</a:t>
            </a:r>
            <a:endParaRPr kumimoji="1" lang="zh-CN" altLang="en-US" sz="6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50052" y="3653594"/>
            <a:ext cx="8997356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GB" altLang="zh-CN" sz="1200" dirty="0">
                <a:solidFill>
                  <a:srgbClr val="87888B"/>
                </a:solidFill>
                <a:cs typeface="+mn-ea"/>
                <a:sym typeface="+mn-lt"/>
              </a:rPr>
              <a:t>click here to enter text descriptions such as content introduction, data statistics, event analysis, summary and overview related to this subtitle or </a:t>
            </a:r>
            <a:r>
              <a:rPr lang="en-GB" altLang="zh-CN" sz="1200" dirty="0" err="1">
                <a:solidFill>
                  <a:srgbClr val="87888B"/>
                </a:solidFill>
                <a:cs typeface="+mn-ea"/>
                <a:sym typeface="+mn-lt"/>
              </a:rPr>
              <a:t>graph.click</a:t>
            </a:r>
            <a:r>
              <a:rPr lang="en-GB" altLang="zh-CN" sz="1200" dirty="0">
                <a:solidFill>
                  <a:srgbClr val="87888B"/>
                </a:solidFill>
                <a:cs typeface="+mn-ea"/>
                <a:sym typeface="+mn-lt"/>
              </a:rPr>
              <a:t> here to enter text descriptions such as content introduction, data statistics, event analysis, summary and overview related to this subtitle or graph.</a:t>
            </a:r>
          </a:p>
          <a:p>
            <a:pPr algn="ctr">
              <a:lnSpc>
                <a:spcPct val="120000"/>
              </a:lnSpc>
            </a:pPr>
            <a:endParaRPr lang="en-GB" altLang="zh-CN" sz="1200" dirty="0">
              <a:solidFill>
                <a:srgbClr val="87888B"/>
              </a:solidFill>
              <a:cs typeface="+mn-ea"/>
              <a:sym typeface="+mn-lt"/>
            </a:endParaRPr>
          </a:p>
        </p:txBody>
      </p:sp>
      <p:pic>
        <p:nvPicPr>
          <p:cNvPr id="17" name="그래픽 6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0" y="4966335"/>
            <a:ext cx="824865" cy="1598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heme/theme1.xml><?xml version="1.0" encoding="utf-8"?>
<a:theme xmlns:a="http://schemas.openxmlformats.org/drawingml/2006/main" name="Office 主题​​">
  <a:themeElements>
    <a:clrScheme name="自定义 7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F19"/>
      </a:accent1>
      <a:accent2>
        <a:srgbClr val="262626"/>
      </a:accent2>
      <a:accent3>
        <a:srgbClr val="FF6F19"/>
      </a:accent3>
      <a:accent4>
        <a:srgbClr val="262626"/>
      </a:accent4>
      <a:accent5>
        <a:srgbClr val="FF6F19"/>
      </a:accent5>
      <a:accent6>
        <a:srgbClr val="262626"/>
      </a:accent6>
      <a:hlink>
        <a:srgbClr val="FF6F19"/>
      </a:hlink>
      <a:folHlink>
        <a:srgbClr val="262626"/>
      </a:folHlink>
    </a:clrScheme>
    <a:fontScheme name="r3xzq3j0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3xzq3j0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565</Words>
  <Application>Microsoft Office PowerPoint</Application>
  <PresentationFormat>宽屏</PresentationFormat>
  <Paragraphs>97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字魂105号-简雅黑</vt:lpstr>
      <vt:lpstr>字魂59号-创粗黑</vt:lpstr>
      <vt:lpstr>Arial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38</dc:title>
  <dc:creator>Administrator</dc:creator>
  <cp:lastModifiedBy>林 n</cp:lastModifiedBy>
  <cp:revision>76</cp:revision>
  <dcterms:created xsi:type="dcterms:W3CDTF">2019-06-13T02:21:00Z</dcterms:created>
  <dcterms:modified xsi:type="dcterms:W3CDTF">2021-10-27T05:41:05Z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